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Figtree"/>
      <p:regular r:id="rId62"/>
      <p:bold r:id="rId63"/>
      <p:italic r:id="rId64"/>
      <p:boldItalic r:id="rId65"/>
    </p:embeddedFont>
    <p:embeddedFont>
      <p:font typeface="Sarabun"/>
      <p:regular r:id="rId66"/>
      <p:bold r:id="rId67"/>
      <p:italic r:id="rId68"/>
      <p:boldItalic r:id="rId69"/>
    </p:embeddedFont>
    <p:embeddedFont>
      <p:font typeface="Proxima Nova"/>
      <p:regular r:id="rId70"/>
      <p:bold r:id="rId71"/>
      <p:italic r:id="rId72"/>
      <p:boldItalic r:id="rId73"/>
    </p:embeddedFont>
    <p:embeddedFont>
      <p:font typeface="Roboto Medium"/>
      <p:regular r:id="rId74"/>
      <p:bold r:id="rId75"/>
      <p:italic r:id="rId76"/>
      <p:boldItalic r:id="rId77"/>
    </p:embeddedFont>
    <p:embeddedFont>
      <p:font typeface="Amatic SC"/>
      <p:regular r:id="rId78"/>
      <p:bold r:id="rId79"/>
    </p:embeddedFont>
    <p:embeddedFont>
      <p:font typeface="Anaheim"/>
      <p:regular r:id="rId80"/>
      <p:bold r:id="rId81"/>
    </p:embeddedFont>
    <p:embeddedFont>
      <p:font typeface="Proxima Nova Semibold"/>
      <p:regular r:id="rId82"/>
      <p:bold r:id="rId83"/>
      <p:boldItalic r:id="rId84"/>
    </p:embeddedFont>
    <p:embeddedFont>
      <p:font typeface="PT Sans"/>
      <p:regular r:id="rId85"/>
      <p:bold r:id="rId86"/>
      <p:italic r:id="rId87"/>
      <p:boldItalic r:id="rId88"/>
    </p:embeddedFont>
    <p:embeddedFont>
      <p:font typeface="DM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57CEAF-83FD-46CB-B0EB-F6EF4438A6C8}">
  <a:tblStyle styleId="{6557CEAF-83FD-46CB-B0EB-F6EF4438A6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83561A3-0588-4F3A-89F7-A6447FD4BA8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boldItalic.fntdata"/><Relationship Id="rId83" Type="http://schemas.openxmlformats.org/officeDocument/2006/relationships/font" Target="fonts/ProximaNovaSemibold-bold.fntdata"/><Relationship Id="rId42" Type="http://schemas.openxmlformats.org/officeDocument/2006/relationships/slide" Target="slides/slide36.xml"/><Relationship Id="rId86" Type="http://schemas.openxmlformats.org/officeDocument/2006/relationships/font" Target="fonts/PTSans-bold.fntdata"/><Relationship Id="rId41" Type="http://schemas.openxmlformats.org/officeDocument/2006/relationships/slide" Target="slides/slide35.xml"/><Relationship Id="rId85" Type="http://schemas.openxmlformats.org/officeDocument/2006/relationships/font" Target="fonts/PTSans-regular.fntdata"/><Relationship Id="rId44" Type="http://schemas.openxmlformats.org/officeDocument/2006/relationships/slide" Target="slides/slide38.xml"/><Relationship Id="rId88" Type="http://schemas.openxmlformats.org/officeDocument/2006/relationships/font" Target="fonts/PTSans-boldItalic.fntdata"/><Relationship Id="rId43" Type="http://schemas.openxmlformats.org/officeDocument/2006/relationships/slide" Target="slides/slide37.xml"/><Relationship Id="rId87" Type="http://schemas.openxmlformats.org/officeDocument/2006/relationships/font" Target="fonts/PTSans-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regular.fntdata"/><Relationship Id="rId80" Type="http://schemas.openxmlformats.org/officeDocument/2006/relationships/font" Target="fonts/Anaheim-regular.fntdata"/><Relationship Id="rId82" Type="http://schemas.openxmlformats.org/officeDocument/2006/relationships/font" Target="fonts/ProximaNovaSemibold-regular.fntdata"/><Relationship Id="rId81" Type="http://schemas.openxmlformats.org/officeDocument/2006/relationships/font" Target="fonts/Anahei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Italic.fntdata"/><Relationship Id="rId72" Type="http://schemas.openxmlformats.org/officeDocument/2006/relationships/font" Target="fonts/ProximaNova-italic.fntdata"/><Relationship Id="rId31" Type="http://schemas.openxmlformats.org/officeDocument/2006/relationships/slide" Target="slides/slide25.xml"/><Relationship Id="rId75" Type="http://schemas.openxmlformats.org/officeDocument/2006/relationships/font" Target="fonts/RobotoMedium-bold.fntdata"/><Relationship Id="rId30" Type="http://schemas.openxmlformats.org/officeDocument/2006/relationships/slide" Target="slides/slide24.xml"/><Relationship Id="rId74" Type="http://schemas.openxmlformats.org/officeDocument/2006/relationships/font" Target="fonts/RobotoMedium-regular.fntdata"/><Relationship Id="rId33" Type="http://schemas.openxmlformats.org/officeDocument/2006/relationships/slide" Target="slides/slide27.xml"/><Relationship Id="rId77" Type="http://schemas.openxmlformats.org/officeDocument/2006/relationships/font" Target="fonts/RobotoMedium-boldItalic.fntdata"/><Relationship Id="rId32" Type="http://schemas.openxmlformats.org/officeDocument/2006/relationships/slide" Target="slides/slide26.xml"/><Relationship Id="rId76" Type="http://schemas.openxmlformats.org/officeDocument/2006/relationships/font" Target="fonts/RobotoMedium-italic.fntdata"/><Relationship Id="rId35" Type="http://schemas.openxmlformats.org/officeDocument/2006/relationships/slide" Target="slides/slide29.xml"/><Relationship Id="rId79" Type="http://schemas.openxmlformats.org/officeDocument/2006/relationships/font" Target="fonts/AmaticSC-bold.fntdata"/><Relationship Id="rId34" Type="http://schemas.openxmlformats.org/officeDocument/2006/relationships/slide" Target="slides/slide28.xml"/><Relationship Id="rId78" Type="http://schemas.openxmlformats.org/officeDocument/2006/relationships/font" Target="fonts/AmaticSC-regular.fntdata"/><Relationship Id="rId71" Type="http://schemas.openxmlformats.org/officeDocument/2006/relationships/font" Target="fonts/ProximaNova-bold.fntdata"/><Relationship Id="rId70" Type="http://schemas.openxmlformats.org/officeDocument/2006/relationships/font" Target="fonts/ProximaNov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gtree-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Figtree-italic.fntdata"/><Relationship Id="rId63" Type="http://schemas.openxmlformats.org/officeDocument/2006/relationships/font" Target="fonts/Figtree-bold.fntdata"/><Relationship Id="rId22" Type="http://schemas.openxmlformats.org/officeDocument/2006/relationships/slide" Target="slides/slide16.xml"/><Relationship Id="rId66" Type="http://schemas.openxmlformats.org/officeDocument/2006/relationships/font" Target="fonts/Sarabun-regular.fntdata"/><Relationship Id="rId21" Type="http://schemas.openxmlformats.org/officeDocument/2006/relationships/slide" Target="slides/slide15.xml"/><Relationship Id="rId65" Type="http://schemas.openxmlformats.org/officeDocument/2006/relationships/font" Target="fonts/Figtree-boldItalic.fntdata"/><Relationship Id="rId24" Type="http://schemas.openxmlformats.org/officeDocument/2006/relationships/slide" Target="slides/slide18.xml"/><Relationship Id="rId68" Type="http://schemas.openxmlformats.org/officeDocument/2006/relationships/font" Target="fonts/Sarabun-italic.fntdata"/><Relationship Id="rId23" Type="http://schemas.openxmlformats.org/officeDocument/2006/relationships/slide" Target="slides/slide17.xml"/><Relationship Id="rId67" Type="http://schemas.openxmlformats.org/officeDocument/2006/relationships/font" Target="fonts/Sarabun-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arabun-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DMSans-italic.fntdata"/><Relationship Id="rId90" Type="http://schemas.openxmlformats.org/officeDocument/2006/relationships/font" Target="fonts/DMSans-bold.fntdata"/><Relationship Id="rId92" Type="http://schemas.openxmlformats.org/officeDocument/2006/relationships/font" Target="fonts/DM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9e673753c8_0_17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9e673753c8_0_17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9e673753c8_0_17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9e673753c8_0_17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9e673753c8_0_17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9e673753c8_0_17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9e673753c8_0_17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9e673753c8_0_17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9e673753c8_0_17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9e673753c8_0_17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9e673753c8_0_18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9e673753c8_0_18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9e673753c8_0_18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9e673753c8_0_18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9e673753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9e673753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9e673753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9e673753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9e673753c8_0_8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9e673753c8_0_8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9e673753c8_0_8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9e673753c8_0_8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9e673753c8_0_8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9e673753c8_0_8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9e673753c8_0_8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9e673753c8_0_8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9e673753c8_0_8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9e673753c8_0_8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9e673753c8_0_9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9e673753c8_0_9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g29e673753c8_0_1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7" name="Google Shape;3537;g29e673753c8_0_1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g29e673753c8_0_1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29e673753c8_0_1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29e673753c8_0_1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29e673753c8_0_1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9" name="Shape 4529"/>
        <p:cNvGrpSpPr/>
        <p:nvPr/>
      </p:nvGrpSpPr>
      <p:grpSpPr>
        <a:xfrm>
          <a:off x="0" y="0"/>
          <a:ext cx="0" cy="0"/>
          <a:chOff x="0" y="0"/>
          <a:chExt cx="0" cy="0"/>
        </a:xfrm>
      </p:grpSpPr>
      <p:sp>
        <p:nvSpPr>
          <p:cNvPr id="4530" name="Google Shape;4530;g29e673753c8_0_12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1" name="Google Shape;4531;g29e673753c8_0_12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9" name="Shape 4909"/>
        <p:cNvGrpSpPr/>
        <p:nvPr/>
      </p:nvGrpSpPr>
      <p:grpSpPr>
        <a:xfrm>
          <a:off x="0" y="0"/>
          <a:ext cx="0" cy="0"/>
          <a:chOff x="0" y="0"/>
          <a:chExt cx="0" cy="0"/>
        </a:xfrm>
      </p:grpSpPr>
      <p:sp>
        <p:nvSpPr>
          <p:cNvPr id="4910" name="Google Shape;4910;g29e673753c8_0_1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1" name="Google Shape;4911;g29e673753c8_0_1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29e673753c8_0_1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29e673753c8_0_1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6" name="Shape 5696"/>
        <p:cNvGrpSpPr/>
        <p:nvPr/>
      </p:nvGrpSpPr>
      <p:grpSpPr>
        <a:xfrm>
          <a:off x="0" y="0"/>
          <a:ext cx="0" cy="0"/>
          <a:chOff x="0" y="0"/>
          <a:chExt cx="0" cy="0"/>
        </a:xfrm>
      </p:grpSpPr>
      <p:sp>
        <p:nvSpPr>
          <p:cNvPr id="5697" name="Google Shape;5697;g29e673753c8_0_1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8" name="Google Shape;5698;g29e673753c8_0_1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6" name="Shape 6206"/>
        <p:cNvGrpSpPr/>
        <p:nvPr/>
      </p:nvGrpSpPr>
      <p:grpSpPr>
        <a:xfrm>
          <a:off x="0" y="0"/>
          <a:ext cx="0" cy="0"/>
          <a:chOff x="0" y="0"/>
          <a:chExt cx="0" cy="0"/>
        </a:xfrm>
      </p:grpSpPr>
      <p:sp>
        <p:nvSpPr>
          <p:cNvPr id="6207" name="Google Shape;6207;g29e673753c8_0_14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8" name="Google Shape;6208;g29e673753c8_0_14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6" name="Shape 6826"/>
        <p:cNvGrpSpPr/>
        <p:nvPr/>
      </p:nvGrpSpPr>
      <p:grpSpPr>
        <a:xfrm>
          <a:off x="0" y="0"/>
          <a:ext cx="0" cy="0"/>
          <a:chOff x="0" y="0"/>
          <a:chExt cx="0" cy="0"/>
        </a:xfrm>
      </p:grpSpPr>
      <p:sp>
        <p:nvSpPr>
          <p:cNvPr id="6827" name="Google Shape;6827;g29e673753c8_0_14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8" name="Google Shape;6828;g29e673753c8_0_14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0" name="Shape 7420"/>
        <p:cNvGrpSpPr/>
        <p:nvPr/>
      </p:nvGrpSpPr>
      <p:grpSpPr>
        <a:xfrm>
          <a:off x="0" y="0"/>
          <a:ext cx="0" cy="0"/>
          <a:chOff x="0" y="0"/>
          <a:chExt cx="0" cy="0"/>
        </a:xfrm>
      </p:grpSpPr>
      <p:sp>
        <p:nvSpPr>
          <p:cNvPr id="7421" name="Google Shape;7421;g29e673753c8_0_15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2" name="Google Shape;7422;g29e673753c8_0_15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1" name="Shape 7741"/>
        <p:cNvGrpSpPr/>
        <p:nvPr/>
      </p:nvGrpSpPr>
      <p:grpSpPr>
        <a:xfrm>
          <a:off x="0" y="0"/>
          <a:ext cx="0" cy="0"/>
          <a:chOff x="0" y="0"/>
          <a:chExt cx="0" cy="0"/>
        </a:xfrm>
      </p:grpSpPr>
      <p:sp>
        <p:nvSpPr>
          <p:cNvPr id="7742" name="Google Shape;7742;g29e673753c8_0_15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3" name="Google Shape;7743;g29e673753c8_0_15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9" name="Shape 8049"/>
        <p:cNvGrpSpPr/>
        <p:nvPr/>
      </p:nvGrpSpPr>
      <p:grpSpPr>
        <a:xfrm>
          <a:off x="0" y="0"/>
          <a:ext cx="0" cy="0"/>
          <a:chOff x="0" y="0"/>
          <a:chExt cx="0" cy="0"/>
        </a:xfrm>
      </p:grpSpPr>
      <p:sp>
        <p:nvSpPr>
          <p:cNvPr id="8050" name="Google Shape;8050;g29e673753c8_0_17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1" name="Google Shape;8051;g29e673753c8_0_17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p:nvPr>
            <p:ph type="ctrTitle"/>
          </p:nvPr>
        </p:nvSpPr>
        <p:spPr>
          <a:xfrm>
            <a:off x="713225" y="1432275"/>
            <a:ext cx="4646400" cy="16101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51" y="3235425"/>
            <a:ext cx="4646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3596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13" name="Google Shape;13;p2"/>
          <p:cNvGrpSpPr/>
          <p:nvPr/>
        </p:nvGrpSpPr>
        <p:grpSpPr>
          <a:xfrm>
            <a:off x="-3321826" y="-3902865"/>
            <a:ext cx="11422156" cy="13366291"/>
            <a:chOff x="-3321826" y="-3902865"/>
            <a:chExt cx="11422156" cy="13366291"/>
          </a:xfrm>
        </p:grpSpPr>
        <p:pic>
          <p:nvPicPr>
            <p:cNvPr id="14" name="Google Shape;14;p2"/>
            <p:cNvPicPr preferRelativeResize="0"/>
            <p:nvPr/>
          </p:nvPicPr>
          <p:blipFill>
            <a:blip r:embed="rId3">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25" y="0"/>
            <a:ext cx="9144003" cy="5143501"/>
          </a:xfrm>
          <a:prstGeom prst="rect">
            <a:avLst/>
          </a:prstGeom>
          <a:noFill/>
          <a:ln>
            <a:noFill/>
          </a:ln>
        </p:spPr>
      </p:pic>
      <p:sp>
        <p:nvSpPr>
          <p:cNvPr id="69" name="Google Shape;69;p11"/>
          <p:cNvSpPr txBox="1"/>
          <p:nvPr>
            <p:ph hasCustomPrompt="1" type="title"/>
          </p:nvPr>
        </p:nvSpPr>
        <p:spPr>
          <a:xfrm>
            <a:off x="1284000" y="1589500"/>
            <a:ext cx="6576000" cy="1182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3101600"/>
            <a:ext cx="6576000" cy="45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3">
              <a:alphaModFix/>
            </a:blip>
            <a:srcRect b="51446" l="14795" r="50571" t="7093"/>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3">
              <a:alphaModFix/>
            </a:blip>
            <a:srcRect b="1231" l="42865" r="22501" t="57309"/>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pic>
        <p:nvPicPr>
          <p:cNvPr id="76" name="Google Shape;76;p13"/>
          <p:cNvPicPr preferRelativeResize="0"/>
          <p:nvPr/>
        </p:nvPicPr>
        <p:blipFill>
          <a:blip r:embed="rId2">
            <a:alphaModFix/>
          </a:blip>
          <a:stretch>
            <a:fillRect/>
          </a:stretch>
        </p:blipFill>
        <p:spPr>
          <a:xfrm>
            <a:off x="-25" y="0"/>
            <a:ext cx="9144003" cy="5143501"/>
          </a:xfrm>
          <a:prstGeom prst="rect">
            <a:avLst/>
          </a:prstGeom>
          <a:noFill/>
          <a:ln>
            <a:noFill/>
          </a:ln>
        </p:spPr>
      </p:pic>
      <p:pic>
        <p:nvPicPr>
          <p:cNvPr id="77" name="Google Shape;77;p13"/>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
        <p:nvSpPr>
          <p:cNvPr id="78" name="Google Shape;7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hasCustomPrompt="1" idx="2" type="title"/>
          </p:nvPr>
        </p:nvSpPr>
        <p:spPr>
          <a:xfrm>
            <a:off x="1505400"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3" type="title"/>
          </p:nvPr>
        </p:nvSpPr>
        <p:spPr>
          <a:xfrm>
            <a:off x="1505400"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4" type="title"/>
          </p:nvPr>
        </p:nvSpPr>
        <p:spPr>
          <a:xfrm>
            <a:off x="4204671"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5" type="title"/>
          </p:nvPr>
        </p:nvSpPr>
        <p:spPr>
          <a:xfrm>
            <a:off x="4204671"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6" type="title"/>
          </p:nvPr>
        </p:nvSpPr>
        <p:spPr>
          <a:xfrm>
            <a:off x="6903949"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7" type="title"/>
          </p:nvPr>
        </p:nvSpPr>
        <p:spPr>
          <a:xfrm>
            <a:off x="6903949"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 type="subTitle"/>
          </p:nvPr>
        </p:nvSpPr>
        <p:spPr>
          <a:xfrm>
            <a:off x="720000"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6" name="Google Shape;86;p13"/>
          <p:cNvSpPr txBox="1"/>
          <p:nvPr>
            <p:ph idx="8" type="subTitle"/>
          </p:nvPr>
        </p:nvSpPr>
        <p:spPr>
          <a:xfrm>
            <a:off x="3419271"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7" name="Google Shape;87;p13"/>
          <p:cNvSpPr txBox="1"/>
          <p:nvPr>
            <p:ph idx="9" type="subTitle"/>
          </p:nvPr>
        </p:nvSpPr>
        <p:spPr>
          <a:xfrm>
            <a:off x="6118549"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8" name="Google Shape;88;p13"/>
          <p:cNvSpPr txBox="1"/>
          <p:nvPr>
            <p:ph idx="13" type="subTitle"/>
          </p:nvPr>
        </p:nvSpPr>
        <p:spPr>
          <a:xfrm>
            <a:off x="720000"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9" name="Google Shape;89;p13"/>
          <p:cNvSpPr txBox="1"/>
          <p:nvPr>
            <p:ph idx="14" type="subTitle"/>
          </p:nvPr>
        </p:nvSpPr>
        <p:spPr>
          <a:xfrm>
            <a:off x="3419271"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90" name="Google Shape;90;p13"/>
          <p:cNvSpPr txBox="1"/>
          <p:nvPr>
            <p:ph idx="15" type="subTitle"/>
          </p:nvPr>
        </p:nvSpPr>
        <p:spPr>
          <a:xfrm>
            <a:off x="6118549"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1" name="Shape 91"/>
        <p:cNvGrpSpPr/>
        <p:nvPr/>
      </p:nvGrpSpPr>
      <p:grpSpPr>
        <a:xfrm>
          <a:off x="0" y="0"/>
          <a:ext cx="0" cy="0"/>
          <a:chOff x="0" y="0"/>
          <a:chExt cx="0" cy="0"/>
        </a:xfrm>
      </p:grpSpPr>
      <p:pic>
        <p:nvPicPr>
          <p:cNvPr id="92" name="Google Shape;92;p14"/>
          <p:cNvPicPr preferRelativeResize="0"/>
          <p:nvPr/>
        </p:nvPicPr>
        <p:blipFill>
          <a:blip r:embed="rId2">
            <a:alphaModFix/>
          </a:blip>
          <a:stretch>
            <a:fillRect/>
          </a:stretch>
        </p:blipFill>
        <p:spPr>
          <a:xfrm>
            <a:off x="-25" y="0"/>
            <a:ext cx="9144003" cy="5143501"/>
          </a:xfrm>
          <a:prstGeom prst="rect">
            <a:avLst/>
          </a:prstGeom>
          <a:noFill/>
          <a:ln>
            <a:noFill/>
          </a:ln>
        </p:spPr>
      </p:pic>
      <p:sp>
        <p:nvSpPr>
          <p:cNvPr id="93" name="Google Shape;93;p14"/>
          <p:cNvSpPr txBox="1"/>
          <p:nvPr>
            <p:ph type="title"/>
          </p:nvPr>
        </p:nvSpPr>
        <p:spPr>
          <a:xfrm>
            <a:off x="3017250" y="3154838"/>
            <a:ext cx="3109500" cy="511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4"/>
          <p:cNvSpPr txBox="1"/>
          <p:nvPr>
            <p:ph idx="1" type="subTitle"/>
          </p:nvPr>
        </p:nvSpPr>
        <p:spPr>
          <a:xfrm>
            <a:off x="1145850" y="1477163"/>
            <a:ext cx="6852300" cy="15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3">
              <a:alphaModFix/>
            </a:blip>
            <a:srcRect b="61006" l="10338" r="56810" t="7821"/>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3">
              <a:alphaModFix/>
            </a:blip>
            <a:srcRect b="3492" l="53258" r="13889" t="56993"/>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8"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0" name="Google Shape;100;p15"/>
          <p:cNvSpPr txBox="1"/>
          <p:nvPr>
            <p:ph type="title"/>
          </p:nvPr>
        </p:nvSpPr>
        <p:spPr>
          <a:xfrm>
            <a:off x="720000" y="1378750"/>
            <a:ext cx="3519600" cy="1565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01" name="Google Shape;101;p15"/>
          <p:cNvSpPr txBox="1"/>
          <p:nvPr>
            <p:ph idx="1" type="subTitle"/>
          </p:nvPr>
        </p:nvSpPr>
        <p:spPr>
          <a:xfrm>
            <a:off x="720000" y="3026175"/>
            <a:ext cx="3519600" cy="738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02" name="Google Shape;102;p15"/>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3">
              <a:alphaModFix/>
            </a:blip>
            <a:srcRect b="62457" l="49696" r="6901" t="3033"/>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6" name="Shape 106"/>
        <p:cNvGrpSpPr/>
        <p:nvPr/>
      </p:nvGrpSpPr>
      <p:grpSpPr>
        <a:xfrm>
          <a:off x="0" y="0"/>
          <a:ext cx="0" cy="0"/>
          <a:chOff x="0" y="0"/>
          <a:chExt cx="0" cy="0"/>
        </a:xfrm>
      </p:grpSpPr>
      <p:pic>
        <p:nvPicPr>
          <p:cNvPr id="107" name="Google Shape;107;p16"/>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8" name="Google Shape;108;p16"/>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09" name="Google Shape;109;p16"/>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pic>
        <p:nvPicPr>
          <p:cNvPr id="110" name="Google Shape;110;p16"/>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13" name="Google Shape;113;p17"/>
          <p:cNvSpPr txBox="1"/>
          <p:nvPr>
            <p:ph type="title"/>
          </p:nvPr>
        </p:nvSpPr>
        <p:spPr>
          <a:xfrm>
            <a:off x="5714875" y="1581888"/>
            <a:ext cx="24111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14" name="Google Shape;114;p17"/>
          <p:cNvSpPr txBox="1"/>
          <p:nvPr>
            <p:ph idx="1" type="subTitle"/>
          </p:nvPr>
        </p:nvSpPr>
        <p:spPr>
          <a:xfrm>
            <a:off x="5714875" y="2645088"/>
            <a:ext cx="2411100" cy="916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pic>
        <p:nvPicPr>
          <p:cNvPr id="115" name="Google Shape;115;p17"/>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18" name="Google Shape;118;p18"/>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19" name="Google Shape;119;p18"/>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pic>
        <p:nvPicPr>
          <p:cNvPr id="120" name="Google Shape;120;p18"/>
          <p:cNvPicPr preferRelativeResize="0"/>
          <p:nvPr/>
        </p:nvPicPr>
        <p:blipFill rotWithShape="1">
          <a:blip r:embed="rId3">
            <a:alphaModFix/>
          </a:blip>
          <a:srcRect b="67227" l="15016" r="12926" t="8350"/>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23" name="Google Shape;12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9"/>
          <p:cNvSpPr txBox="1"/>
          <p:nvPr>
            <p:ph idx="1" type="subTitle"/>
          </p:nvPr>
        </p:nvSpPr>
        <p:spPr>
          <a:xfrm>
            <a:off x="4868669" y="2829000"/>
            <a:ext cx="3265200" cy="127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9"/>
          <p:cNvSpPr txBox="1"/>
          <p:nvPr>
            <p:ph idx="2" type="subTitle"/>
          </p:nvPr>
        </p:nvSpPr>
        <p:spPr>
          <a:xfrm>
            <a:off x="1010100" y="2829000"/>
            <a:ext cx="3265200" cy="127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9"/>
          <p:cNvSpPr txBox="1"/>
          <p:nvPr>
            <p:ph idx="3" type="subTitle"/>
          </p:nvPr>
        </p:nvSpPr>
        <p:spPr>
          <a:xfrm>
            <a:off x="1010101" y="2270100"/>
            <a:ext cx="3265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27" name="Google Shape;127;p19"/>
          <p:cNvSpPr txBox="1"/>
          <p:nvPr>
            <p:ph idx="4" type="subTitle"/>
          </p:nvPr>
        </p:nvSpPr>
        <p:spPr>
          <a:xfrm>
            <a:off x="4868706" y="2270100"/>
            <a:ext cx="3265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pic>
        <p:nvPicPr>
          <p:cNvPr id="128" name="Google Shape;128;p19"/>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31" name="Google Shape;13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0"/>
          <p:cNvSpPr txBox="1"/>
          <p:nvPr>
            <p:ph idx="1" type="subTitle"/>
          </p:nvPr>
        </p:nvSpPr>
        <p:spPr>
          <a:xfrm>
            <a:off x="4938653" y="1388850"/>
            <a:ext cx="2967900" cy="2197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0"/>
          <p:cNvSpPr txBox="1"/>
          <p:nvPr>
            <p:ph idx="2" type="subTitle"/>
          </p:nvPr>
        </p:nvSpPr>
        <p:spPr>
          <a:xfrm>
            <a:off x="1237438" y="1388850"/>
            <a:ext cx="2967900" cy="2197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34" name="Google Shape;134;p20"/>
          <p:cNvPicPr preferRelativeResize="0"/>
          <p:nvPr/>
        </p:nvPicPr>
        <p:blipFill>
          <a:blip r:embed="rId3">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8" name="Google Shape;18;p3"/>
          <p:cNvSpPr txBox="1"/>
          <p:nvPr>
            <p:ph type="title"/>
          </p:nvPr>
        </p:nvSpPr>
        <p:spPr>
          <a:xfrm>
            <a:off x="4677775" y="2357150"/>
            <a:ext cx="3753000" cy="1624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295450" y="1161550"/>
            <a:ext cx="11352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7132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3">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3">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2_1_1">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37" name="Google Shape;13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1"/>
          <p:cNvSpPr txBox="1"/>
          <p:nvPr>
            <p:ph idx="1" type="subTitle"/>
          </p:nvPr>
        </p:nvSpPr>
        <p:spPr>
          <a:xfrm>
            <a:off x="1356925" y="2206775"/>
            <a:ext cx="3018900" cy="522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39" name="Google Shape;139;p21"/>
          <p:cNvSpPr txBox="1"/>
          <p:nvPr>
            <p:ph idx="2" type="subTitle"/>
          </p:nvPr>
        </p:nvSpPr>
        <p:spPr>
          <a:xfrm>
            <a:off x="4768274" y="2206775"/>
            <a:ext cx="3018900" cy="522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40" name="Google Shape;140;p21"/>
          <p:cNvSpPr txBox="1"/>
          <p:nvPr>
            <p:ph idx="3" type="body"/>
          </p:nvPr>
        </p:nvSpPr>
        <p:spPr>
          <a:xfrm>
            <a:off x="1356925" y="2729825"/>
            <a:ext cx="3018900" cy="171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41" name="Google Shape;141;p21"/>
          <p:cNvSpPr txBox="1"/>
          <p:nvPr>
            <p:ph idx="4" type="body"/>
          </p:nvPr>
        </p:nvSpPr>
        <p:spPr>
          <a:xfrm>
            <a:off x="4768271" y="2729825"/>
            <a:ext cx="3018900" cy="171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142" name="Google Shape;142;p21"/>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45" name="Google Shape;14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22"/>
          <p:cNvSpPr txBox="1"/>
          <p:nvPr>
            <p:ph idx="1" type="subTitle"/>
          </p:nvPr>
        </p:nvSpPr>
        <p:spPr>
          <a:xfrm>
            <a:off x="937625"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2"/>
          <p:cNvSpPr txBox="1"/>
          <p:nvPr>
            <p:ph idx="2" type="subTitle"/>
          </p:nvPr>
        </p:nvSpPr>
        <p:spPr>
          <a:xfrm>
            <a:off x="3484347"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2"/>
          <p:cNvSpPr txBox="1"/>
          <p:nvPr>
            <p:ph idx="3" type="subTitle"/>
          </p:nvPr>
        </p:nvSpPr>
        <p:spPr>
          <a:xfrm>
            <a:off x="6031075"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2"/>
          <p:cNvSpPr txBox="1"/>
          <p:nvPr>
            <p:ph idx="4" type="subTitle"/>
          </p:nvPr>
        </p:nvSpPr>
        <p:spPr>
          <a:xfrm>
            <a:off x="937625"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50" name="Google Shape;150;p22"/>
          <p:cNvSpPr txBox="1"/>
          <p:nvPr>
            <p:ph idx="5" type="subTitle"/>
          </p:nvPr>
        </p:nvSpPr>
        <p:spPr>
          <a:xfrm>
            <a:off x="3484350"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51" name="Google Shape;151;p22"/>
          <p:cNvSpPr txBox="1"/>
          <p:nvPr>
            <p:ph idx="6" type="subTitle"/>
          </p:nvPr>
        </p:nvSpPr>
        <p:spPr>
          <a:xfrm>
            <a:off x="6031075"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pic>
        <p:nvPicPr>
          <p:cNvPr id="152" name="Google Shape;152;p22"/>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55" name="Google Shape;15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3"/>
          <p:cNvSpPr txBox="1"/>
          <p:nvPr>
            <p:ph idx="1" type="subTitle"/>
          </p:nvPr>
        </p:nvSpPr>
        <p:spPr>
          <a:xfrm>
            <a:off x="1707900" y="1802600"/>
            <a:ext cx="2787900" cy="8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3"/>
          <p:cNvSpPr txBox="1"/>
          <p:nvPr>
            <p:ph idx="2" type="subTitle"/>
          </p:nvPr>
        </p:nvSpPr>
        <p:spPr>
          <a:xfrm>
            <a:off x="4709975" y="1802600"/>
            <a:ext cx="2787900" cy="88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23"/>
          <p:cNvSpPr txBox="1"/>
          <p:nvPr>
            <p:ph idx="3" type="subTitle"/>
          </p:nvPr>
        </p:nvSpPr>
        <p:spPr>
          <a:xfrm>
            <a:off x="1707900" y="3463175"/>
            <a:ext cx="2787900" cy="8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3"/>
          <p:cNvSpPr txBox="1"/>
          <p:nvPr>
            <p:ph idx="4" type="subTitle"/>
          </p:nvPr>
        </p:nvSpPr>
        <p:spPr>
          <a:xfrm>
            <a:off x="4709975" y="3463175"/>
            <a:ext cx="2787900" cy="88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3"/>
          <p:cNvSpPr txBox="1"/>
          <p:nvPr>
            <p:ph idx="5" type="subTitle"/>
          </p:nvPr>
        </p:nvSpPr>
        <p:spPr>
          <a:xfrm>
            <a:off x="1707888" y="1332600"/>
            <a:ext cx="2787900" cy="4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1" name="Google Shape;161;p23"/>
          <p:cNvSpPr txBox="1"/>
          <p:nvPr>
            <p:ph idx="6" type="subTitle"/>
          </p:nvPr>
        </p:nvSpPr>
        <p:spPr>
          <a:xfrm>
            <a:off x="1707888" y="2993200"/>
            <a:ext cx="2787900" cy="4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2" name="Google Shape;162;p23"/>
          <p:cNvSpPr txBox="1"/>
          <p:nvPr>
            <p:ph idx="7" type="subTitle"/>
          </p:nvPr>
        </p:nvSpPr>
        <p:spPr>
          <a:xfrm>
            <a:off x="4709937" y="1332600"/>
            <a:ext cx="2787900" cy="477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3" name="Google Shape;163;p23"/>
          <p:cNvSpPr txBox="1"/>
          <p:nvPr>
            <p:ph idx="8" type="subTitle"/>
          </p:nvPr>
        </p:nvSpPr>
        <p:spPr>
          <a:xfrm>
            <a:off x="4709937" y="2993200"/>
            <a:ext cx="2787900" cy="477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64" name="Google Shape;164;p23"/>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_1_1">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67" name="Google Shape;16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4"/>
          <p:cNvSpPr txBox="1"/>
          <p:nvPr>
            <p:ph idx="1" type="subTitle"/>
          </p:nvPr>
        </p:nvSpPr>
        <p:spPr>
          <a:xfrm>
            <a:off x="2325100" y="20342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4"/>
          <p:cNvSpPr txBox="1"/>
          <p:nvPr>
            <p:ph idx="2" type="subTitle"/>
          </p:nvPr>
        </p:nvSpPr>
        <p:spPr>
          <a:xfrm>
            <a:off x="4764804" y="20342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4"/>
          <p:cNvSpPr txBox="1"/>
          <p:nvPr>
            <p:ph idx="3" type="subTitle"/>
          </p:nvPr>
        </p:nvSpPr>
        <p:spPr>
          <a:xfrm>
            <a:off x="1103500"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4"/>
          <p:cNvSpPr txBox="1"/>
          <p:nvPr>
            <p:ph idx="4" type="subTitle"/>
          </p:nvPr>
        </p:nvSpPr>
        <p:spPr>
          <a:xfrm>
            <a:off x="3544939"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4"/>
          <p:cNvSpPr txBox="1"/>
          <p:nvPr>
            <p:ph idx="5" type="subTitle"/>
          </p:nvPr>
        </p:nvSpPr>
        <p:spPr>
          <a:xfrm>
            <a:off x="5986377"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4"/>
          <p:cNvSpPr txBox="1"/>
          <p:nvPr>
            <p:ph idx="6" type="subTitle"/>
          </p:nvPr>
        </p:nvSpPr>
        <p:spPr>
          <a:xfrm>
            <a:off x="2323550" y="1634600"/>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4" name="Google Shape;174;p24"/>
          <p:cNvSpPr txBox="1"/>
          <p:nvPr>
            <p:ph idx="7" type="subTitle"/>
          </p:nvPr>
        </p:nvSpPr>
        <p:spPr>
          <a:xfrm>
            <a:off x="4763252" y="1634600"/>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5" name="Google Shape;175;p24"/>
          <p:cNvSpPr txBox="1"/>
          <p:nvPr>
            <p:ph idx="8" type="subTitle"/>
          </p:nvPr>
        </p:nvSpPr>
        <p:spPr>
          <a:xfrm>
            <a:off x="1101950"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6" name="Google Shape;176;p24"/>
          <p:cNvSpPr txBox="1"/>
          <p:nvPr>
            <p:ph idx="9" type="subTitle"/>
          </p:nvPr>
        </p:nvSpPr>
        <p:spPr>
          <a:xfrm>
            <a:off x="3543387"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7" name="Google Shape;177;p24"/>
          <p:cNvSpPr txBox="1"/>
          <p:nvPr>
            <p:ph idx="13" type="subTitle"/>
          </p:nvPr>
        </p:nvSpPr>
        <p:spPr>
          <a:xfrm>
            <a:off x="5984824"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78" name="Google Shape;178;p24"/>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81" name="Google Shape;18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5"/>
          <p:cNvSpPr txBox="1"/>
          <p:nvPr>
            <p:ph idx="1" type="subTitle"/>
          </p:nvPr>
        </p:nvSpPr>
        <p:spPr>
          <a:xfrm>
            <a:off x="1057650"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5"/>
          <p:cNvSpPr txBox="1"/>
          <p:nvPr>
            <p:ph idx="2" type="subTitle"/>
          </p:nvPr>
        </p:nvSpPr>
        <p:spPr>
          <a:xfrm>
            <a:off x="3579000"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5"/>
          <p:cNvSpPr txBox="1"/>
          <p:nvPr>
            <p:ph idx="3" type="subTitle"/>
          </p:nvPr>
        </p:nvSpPr>
        <p:spPr>
          <a:xfrm>
            <a:off x="1057650"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25"/>
          <p:cNvSpPr txBox="1"/>
          <p:nvPr>
            <p:ph idx="4" type="subTitle"/>
          </p:nvPr>
        </p:nvSpPr>
        <p:spPr>
          <a:xfrm>
            <a:off x="3578998"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5"/>
          <p:cNvSpPr txBox="1"/>
          <p:nvPr>
            <p:ph idx="5" type="subTitle"/>
          </p:nvPr>
        </p:nvSpPr>
        <p:spPr>
          <a:xfrm>
            <a:off x="6100347"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25"/>
          <p:cNvSpPr txBox="1"/>
          <p:nvPr>
            <p:ph idx="6" type="subTitle"/>
          </p:nvPr>
        </p:nvSpPr>
        <p:spPr>
          <a:xfrm>
            <a:off x="6100347"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5"/>
          <p:cNvSpPr txBox="1"/>
          <p:nvPr>
            <p:ph idx="7" type="subTitle"/>
          </p:nvPr>
        </p:nvSpPr>
        <p:spPr>
          <a:xfrm>
            <a:off x="1057650"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89" name="Google Shape;189;p25"/>
          <p:cNvSpPr txBox="1"/>
          <p:nvPr>
            <p:ph idx="8" type="subTitle"/>
          </p:nvPr>
        </p:nvSpPr>
        <p:spPr>
          <a:xfrm>
            <a:off x="3579001"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0" name="Google Shape;190;p25"/>
          <p:cNvSpPr txBox="1"/>
          <p:nvPr>
            <p:ph idx="9" type="subTitle"/>
          </p:nvPr>
        </p:nvSpPr>
        <p:spPr>
          <a:xfrm>
            <a:off x="6100349"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1" name="Google Shape;191;p25"/>
          <p:cNvSpPr txBox="1"/>
          <p:nvPr>
            <p:ph idx="13" type="subTitle"/>
          </p:nvPr>
        </p:nvSpPr>
        <p:spPr>
          <a:xfrm>
            <a:off x="1057650"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2" name="Google Shape;192;p25"/>
          <p:cNvSpPr txBox="1"/>
          <p:nvPr>
            <p:ph idx="14" type="subTitle"/>
          </p:nvPr>
        </p:nvSpPr>
        <p:spPr>
          <a:xfrm>
            <a:off x="3579001"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3" name="Google Shape;193;p25"/>
          <p:cNvSpPr txBox="1"/>
          <p:nvPr>
            <p:ph idx="15" type="subTitle"/>
          </p:nvPr>
        </p:nvSpPr>
        <p:spPr>
          <a:xfrm>
            <a:off x="6100349"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94" name="Google Shape;194;p25"/>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5" name="Shape 195"/>
        <p:cNvGrpSpPr/>
        <p:nvPr/>
      </p:nvGrpSpPr>
      <p:grpSpPr>
        <a:xfrm>
          <a:off x="0" y="0"/>
          <a:ext cx="0" cy="0"/>
          <a:chOff x="0" y="0"/>
          <a:chExt cx="0" cy="0"/>
        </a:xfrm>
      </p:grpSpPr>
      <p:pic>
        <p:nvPicPr>
          <p:cNvPr id="196" name="Google Shape;196;p26"/>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3">
              <a:alphaModFix/>
            </a:blip>
            <a:srcRect b="56909" l="10435" r="56446" t="2083"/>
            <a:stretch/>
          </p:blipFill>
          <p:spPr>
            <a:xfrm rot="5400000">
              <a:off x="73164" y="2560487"/>
              <a:ext cx="2509849" cy="2656174"/>
            </a:xfrm>
            <a:prstGeom prst="rect">
              <a:avLst/>
            </a:prstGeom>
            <a:noFill/>
            <a:ln>
              <a:noFill/>
            </a:ln>
          </p:spPr>
        </p:pic>
      </p:grpSp>
      <p:sp>
        <p:nvSpPr>
          <p:cNvPr id="200" name="Google Shape;200;p26"/>
          <p:cNvSpPr txBox="1"/>
          <p:nvPr>
            <p:ph hasCustomPrompt="1" type="title"/>
          </p:nvPr>
        </p:nvSpPr>
        <p:spPr>
          <a:xfrm>
            <a:off x="4065275" y="654850"/>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1" name="Google Shape;201;p26"/>
          <p:cNvSpPr txBox="1"/>
          <p:nvPr>
            <p:ph idx="1" type="subTitle"/>
          </p:nvPr>
        </p:nvSpPr>
        <p:spPr>
          <a:xfrm>
            <a:off x="4065275" y="1390817"/>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2" name="Google Shape;202;p26"/>
          <p:cNvSpPr txBox="1"/>
          <p:nvPr>
            <p:ph hasCustomPrompt="1" idx="2" type="title"/>
          </p:nvPr>
        </p:nvSpPr>
        <p:spPr>
          <a:xfrm>
            <a:off x="4065275" y="2007111"/>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3" name="Google Shape;203;p26"/>
          <p:cNvSpPr txBox="1"/>
          <p:nvPr>
            <p:ph idx="3" type="subTitle"/>
          </p:nvPr>
        </p:nvSpPr>
        <p:spPr>
          <a:xfrm>
            <a:off x="4065275" y="2743072"/>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4" name="Google Shape;204;p26"/>
          <p:cNvSpPr txBox="1"/>
          <p:nvPr>
            <p:ph hasCustomPrompt="1" idx="4" type="title"/>
          </p:nvPr>
        </p:nvSpPr>
        <p:spPr>
          <a:xfrm>
            <a:off x="4065275" y="3359373"/>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5" name="Google Shape;205;p26"/>
          <p:cNvSpPr txBox="1"/>
          <p:nvPr>
            <p:ph idx="5" type="subTitle"/>
          </p:nvPr>
        </p:nvSpPr>
        <p:spPr>
          <a:xfrm>
            <a:off x="4065275" y="4095348"/>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6" name="Google Shape;206;p26"/>
          <p:cNvSpPr/>
          <p:nvPr>
            <p:ph idx="6" type="pic"/>
          </p:nvPr>
        </p:nvSpPr>
        <p:spPr>
          <a:xfrm>
            <a:off x="7132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_1">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2">
            <a:alphaModFix/>
          </a:blip>
          <a:stretch>
            <a:fillRect/>
          </a:stretch>
        </p:blipFill>
        <p:spPr>
          <a:xfrm>
            <a:off x="-25" y="0"/>
            <a:ext cx="9144003" cy="5143501"/>
          </a:xfrm>
          <a:prstGeom prst="rect">
            <a:avLst/>
          </a:prstGeom>
          <a:noFill/>
          <a:ln>
            <a:noFill/>
          </a:ln>
        </p:spPr>
      </p:pic>
      <p:sp>
        <p:nvSpPr>
          <p:cNvPr id="209" name="Google Shape;20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0" name="Google Shape;210;p27"/>
          <p:cNvPicPr preferRelativeResize="0"/>
          <p:nvPr/>
        </p:nvPicPr>
        <p:blipFill rotWithShape="1">
          <a:blip r:embed="rId3">
            <a:alphaModFix/>
          </a:blip>
          <a:srcRect b="5445" l="55932" r="11215" t="55179"/>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11" name="Shape 211"/>
        <p:cNvGrpSpPr/>
        <p:nvPr/>
      </p:nvGrpSpPr>
      <p:grpSpPr>
        <a:xfrm>
          <a:off x="0" y="0"/>
          <a:ext cx="0" cy="0"/>
          <a:chOff x="0" y="0"/>
          <a:chExt cx="0" cy="0"/>
        </a:xfrm>
      </p:grpSpPr>
      <p:pic>
        <p:nvPicPr>
          <p:cNvPr id="212" name="Google Shape;212;p2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213" name="Google Shape;21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4" name="Google Shape;214;p28"/>
          <p:cNvPicPr preferRelativeResize="0"/>
          <p:nvPr/>
        </p:nvPicPr>
        <p:blipFill rotWithShape="1">
          <a:blip r:embed="rId3">
            <a:alphaModFix/>
          </a:blip>
          <a:srcRect b="62743" l="11971" r="55177" t="6084"/>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3">
            <a:alphaModFix/>
          </a:blip>
          <a:srcRect b="62743" l="11971" r="55177" t="6084"/>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pic>
        <p:nvPicPr>
          <p:cNvPr id="217" name="Google Shape;217;p29"/>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3">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3">
              <a:alphaModFix/>
            </a:blip>
            <a:stretch>
              <a:fillRect/>
            </a:stretch>
          </p:blipFill>
          <p:spPr>
            <a:xfrm>
              <a:off x="-3321826" y="2986100"/>
              <a:ext cx="7578476" cy="6477326"/>
            </a:xfrm>
            <a:prstGeom prst="rect">
              <a:avLst/>
            </a:prstGeom>
            <a:noFill/>
            <a:ln>
              <a:noFill/>
            </a:ln>
          </p:spPr>
        </p:pic>
      </p:grpSp>
      <p:sp>
        <p:nvSpPr>
          <p:cNvPr id="221" name="Google Shape;221;p29"/>
          <p:cNvSpPr txBox="1"/>
          <p:nvPr>
            <p:ph type="title"/>
          </p:nvPr>
        </p:nvSpPr>
        <p:spPr>
          <a:xfrm>
            <a:off x="713225" y="598725"/>
            <a:ext cx="3565800" cy="105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6500"/>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22" name="Google Shape;222;p29"/>
          <p:cNvSpPr txBox="1"/>
          <p:nvPr>
            <p:ph idx="1" type="subTitle"/>
          </p:nvPr>
        </p:nvSpPr>
        <p:spPr>
          <a:xfrm>
            <a:off x="713225" y="1605075"/>
            <a:ext cx="3565800" cy="1134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23" name="Google Shape;223;p29"/>
          <p:cNvSpPr txBox="1"/>
          <p:nvPr/>
        </p:nvSpPr>
        <p:spPr>
          <a:xfrm>
            <a:off x="713225" y="3611950"/>
            <a:ext cx="4079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b="1" lang="en" sz="1000" u="sng">
                <a:solidFill>
                  <a:schemeClr val="dk1"/>
                </a:solidFill>
                <a:latin typeface="Figtree"/>
                <a:ea typeface="Figtree"/>
                <a:cs typeface="Figtree"/>
                <a:sym typeface="Figtree"/>
                <a:hlinkClick r:id="rId4">
                  <a:extLst>
                    <a:ext uri="{A12FA001-AC4F-418D-AE19-62706E023703}">
                      <ahyp:hlinkClr val="tx"/>
                    </a:ext>
                  </a:extLst>
                </a:hlinkClick>
              </a:rPr>
              <a:t>Slidesgo</a:t>
            </a:r>
            <a:r>
              <a:rPr lang="en" sz="1000">
                <a:solidFill>
                  <a:schemeClr val="dk1"/>
                </a:solidFill>
                <a:latin typeface="Figtree"/>
                <a:ea typeface="Figtree"/>
                <a:cs typeface="Figtree"/>
                <a:sym typeface="Figtree"/>
              </a:rPr>
              <a:t>, and includes icons by </a:t>
            </a:r>
            <a:r>
              <a:rPr b="1" lang="en" sz="1000" u="sng">
                <a:solidFill>
                  <a:schemeClr val="dk1"/>
                </a:solidFill>
                <a:latin typeface="Figtree"/>
                <a:ea typeface="Figtree"/>
                <a:cs typeface="Figtree"/>
                <a:sym typeface="Figtree"/>
                <a:hlinkClick r:id="rId5">
                  <a:extLst>
                    <a:ext uri="{A12FA001-AC4F-418D-AE19-62706E023703}">
                      <ahyp:hlinkClr val="tx"/>
                    </a:ext>
                  </a:extLst>
                </a:hlinkClick>
              </a:rPr>
              <a:t>Flaticon</a:t>
            </a:r>
            <a:r>
              <a:rPr lang="en" sz="1000">
                <a:solidFill>
                  <a:schemeClr val="dk1"/>
                </a:solidFill>
                <a:latin typeface="Figtree"/>
                <a:ea typeface="Figtree"/>
                <a:cs typeface="Figtree"/>
                <a:sym typeface="Figtree"/>
              </a:rPr>
              <a:t>, and infographics &amp; images by </a:t>
            </a:r>
            <a:r>
              <a:rPr b="1" lang="en" sz="1000" u="sng">
                <a:solidFill>
                  <a:schemeClr val="dk1"/>
                </a:solidFill>
                <a:latin typeface="Figtree"/>
                <a:ea typeface="Figtree"/>
                <a:cs typeface="Figtree"/>
                <a:sym typeface="Figtree"/>
                <a:hlinkClick r:id="rId6">
                  <a:extLst>
                    <a:ext uri="{A12FA001-AC4F-418D-AE19-62706E023703}">
                      <ahyp:hlinkClr val="tx"/>
                    </a:ext>
                  </a:extLst>
                </a:hlinkClick>
              </a:rPr>
              <a:t>Freepik</a:t>
            </a:r>
            <a:r>
              <a:rPr lang="en" sz="1000" u="sng">
                <a:solidFill>
                  <a:schemeClr val="dk1"/>
                </a:solidFill>
                <a:latin typeface="Figtree"/>
                <a:ea typeface="Figtree"/>
                <a:cs typeface="Figtree"/>
                <a:sym typeface="Figtree"/>
              </a:rPr>
              <a:t> </a:t>
            </a:r>
            <a:endParaRPr b="1" sz="1000" u="sng">
              <a:solidFill>
                <a:schemeClr val="dk1"/>
              </a:solidFill>
              <a:latin typeface="Figtree"/>
              <a:ea typeface="Figtree"/>
              <a:cs typeface="Figtree"/>
              <a:sym typeface="Figtree"/>
            </a:endParaRPr>
          </a:p>
        </p:txBody>
      </p:sp>
      <p:sp>
        <p:nvSpPr>
          <p:cNvPr id="224" name="Google Shape;224;p29"/>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3">
              <a:alphaModFix/>
            </a:blip>
            <a:srcRect b="56909" l="10435" r="56446" t="2083"/>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blip>
          <a:stretch>
            <a:fillRect/>
          </a:stretch>
        </p:blipFill>
        <p:spPr>
          <a:xfrm>
            <a:off x="-25" y="0"/>
            <a:ext cx="9144003" cy="5143501"/>
          </a:xfrm>
          <a:prstGeom prst="rect">
            <a:avLst/>
          </a:prstGeom>
          <a:noFill/>
          <a:ln>
            <a:noFill/>
          </a:ln>
        </p:spPr>
      </p:pic>
      <p:pic>
        <p:nvPicPr>
          <p:cNvPr id="26" name="Google Shape;26;p4"/>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0" name="Shape 230"/>
        <p:cNvGrpSpPr/>
        <p:nvPr/>
      </p:nvGrpSpPr>
      <p:grpSpPr>
        <a:xfrm>
          <a:off x="0" y="0"/>
          <a:ext cx="0" cy="0"/>
          <a:chOff x="0" y="0"/>
          <a:chExt cx="0" cy="0"/>
        </a:xfrm>
      </p:grpSpPr>
      <p:pic>
        <p:nvPicPr>
          <p:cNvPr id="231" name="Google Shape;231;p31"/>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3">
              <a:alphaModFix/>
            </a:blip>
            <a:srcRect b="61006" l="10338" r="56810" t="7821"/>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3">
              <a:alphaModFix/>
            </a:blip>
            <a:srcRect b="3492" l="53258" r="13889" t="56993"/>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8"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9" name="Shape 239"/>
        <p:cNvGrpSpPr/>
        <p:nvPr/>
      </p:nvGrpSpPr>
      <p:grpSpPr>
        <a:xfrm>
          <a:off x="0" y="0"/>
          <a:ext cx="0" cy="0"/>
          <a:chOff x="0" y="0"/>
          <a:chExt cx="0" cy="0"/>
        </a:xfrm>
      </p:grpSpPr>
      <p:sp>
        <p:nvSpPr>
          <p:cNvPr id="240" name="Google Shape;240;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31" name="Google Shape;31;p5"/>
          <p:cNvGrpSpPr/>
          <p:nvPr/>
        </p:nvGrpSpPr>
        <p:grpSpPr>
          <a:xfrm>
            <a:off x="-1" y="-2"/>
            <a:ext cx="9144001" cy="5143500"/>
            <a:chOff x="-1" y="-2"/>
            <a:chExt cx="9144001" cy="5143500"/>
          </a:xfrm>
        </p:grpSpPr>
        <p:pic>
          <p:nvPicPr>
            <p:cNvPr id="32" name="Google Shape;32;p5"/>
            <p:cNvPicPr preferRelativeResize="0"/>
            <p:nvPr/>
          </p:nvPicPr>
          <p:blipFill rotWithShape="1">
            <a:blip r:embed="rId3">
              <a:alphaModFix/>
            </a:blip>
            <a:srcRect b="11704" l="3061" r="64086" t="8885"/>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3">
              <a:alphaModFix/>
            </a:blip>
            <a:srcRect b="12221" l="57660" r="9487" t="8369"/>
            <a:stretch/>
          </p:blipFill>
          <p:spPr>
            <a:xfrm flipH="1">
              <a:off x="6654399" y="-2"/>
              <a:ext cx="2489601" cy="5143500"/>
            </a:xfrm>
            <a:prstGeom prst="rect">
              <a:avLst/>
            </a:prstGeom>
            <a:noFill/>
            <a:ln>
              <a:noFill/>
            </a:ln>
          </p:spPr>
        </p:pic>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38" name="Google Shape;38;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a:off x="-25" y="0"/>
            <a:ext cx="9144003" cy="5143501"/>
          </a:xfrm>
          <a:prstGeom prst="rect">
            <a:avLst/>
          </a:prstGeom>
          <a:noFill/>
          <a:ln>
            <a:noFill/>
          </a:ln>
        </p:spPr>
      </p:pic>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2" name="Google Shape;42;p6"/>
          <p:cNvPicPr preferRelativeResize="0"/>
          <p:nvPr/>
        </p:nvPicPr>
        <p:blipFill rotWithShape="1">
          <a:blip r:embed="rId3">
            <a:alphaModFix/>
          </a:blip>
          <a:srcRect b="11706" l="13603" r="53544" t="60213"/>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pic>
          <p:nvPicPr>
            <p:cNvPr id="47" name="Google Shape;47;p7"/>
            <p:cNvPicPr preferRelativeResize="0"/>
            <p:nvPr/>
          </p:nvPicPr>
          <p:blipFill>
            <a:blip r:embed="rId3">
              <a:alphaModFix/>
            </a:blip>
            <a:stretch>
              <a:fillRect/>
            </a:stretch>
          </p:blipFill>
          <p:spPr>
            <a:xfrm>
              <a:off x="1673929" y="-3925340"/>
              <a:ext cx="7578476" cy="6477326"/>
            </a:xfrm>
            <a:prstGeom prst="rect">
              <a:avLst/>
            </a:prstGeom>
            <a:noFill/>
            <a:ln>
              <a:noFill/>
            </a:ln>
          </p:spPr>
        </p:pic>
      </p:grpSp>
      <p:sp>
        <p:nvSpPr>
          <p:cNvPr id="48" name="Google Shape;48;p7"/>
          <p:cNvSpPr txBox="1"/>
          <p:nvPr>
            <p:ph type="title"/>
          </p:nvPr>
        </p:nvSpPr>
        <p:spPr>
          <a:xfrm>
            <a:off x="719856" y="1081513"/>
            <a:ext cx="3412800" cy="107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7"/>
          <p:cNvSpPr txBox="1"/>
          <p:nvPr>
            <p:ph idx="1" type="subTitle"/>
          </p:nvPr>
        </p:nvSpPr>
        <p:spPr>
          <a:xfrm>
            <a:off x="713225" y="2153088"/>
            <a:ext cx="3412800" cy="190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0" name="Google Shape;50;p7"/>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pic>
        <p:nvPicPr>
          <p:cNvPr id="52" name="Google Shape;52;p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53" name="Google Shape;53;p8"/>
          <p:cNvSpPr txBox="1"/>
          <p:nvPr>
            <p:ph type="title"/>
          </p:nvPr>
        </p:nvSpPr>
        <p:spPr>
          <a:xfrm>
            <a:off x="1768550" y="1606800"/>
            <a:ext cx="5607000" cy="19299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3">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3">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59" name="Google Shape;59;p9"/>
          <p:cNvSpPr txBox="1"/>
          <p:nvPr>
            <p:ph type="title"/>
          </p:nvPr>
        </p:nvSpPr>
        <p:spPr>
          <a:xfrm>
            <a:off x="2135550" y="1323040"/>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2135550" y="289459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3">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p:nvPr>
            <p:ph idx="2" type="pic"/>
          </p:nvPr>
        </p:nvSpPr>
        <p:spPr>
          <a:xfrm>
            <a:off x="0" y="0"/>
            <a:ext cx="9144000" cy="5143500"/>
          </a:xfrm>
          <a:prstGeom prst="rect">
            <a:avLst/>
          </a:prstGeom>
          <a:noFill/>
          <a:ln>
            <a:noFill/>
          </a:ln>
        </p:spPr>
      </p:sp>
      <p:sp>
        <p:nvSpPr>
          <p:cNvPr id="66" name="Google Shape;66;p10"/>
          <p:cNvSpPr txBox="1"/>
          <p:nvPr>
            <p:ph type="title"/>
          </p:nvPr>
        </p:nvSpPr>
        <p:spPr>
          <a:xfrm>
            <a:off x="720000" y="3904400"/>
            <a:ext cx="7704000" cy="699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1pPr>
            <a:lvl2pPr lvl="1"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2pPr>
            <a:lvl3pPr lvl="2"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3pPr>
            <a:lvl4pPr lvl="3"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4pPr>
            <a:lvl5pPr lvl="4"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5pPr>
            <a:lvl6pPr lvl="5"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6pPr>
            <a:lvl7pPr lvl="6"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7pPr>
            <a:lvl8pPr lvl="7"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8pPr>
            <a:lvl9pPr lvl="8"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5" name="Shape 235"/>
        <p:cNvGrpSpPr/>
        <p:nvPr/>
      </p:nvGrpSpPr>
      <p:grpSpPr>
        <a:xfrm>
          <a:off x="0" y="0"/>
          <a:ext cx="0" cy="0"/>
          <a:chOff x="0" y="0"/>
          <a:chExt cx="0" cy="0"/>
        </a:xfrm>
      </p:grpSpPr>
      <p:sp>
        <p:nvSpPr>
          <p:cNvPr id="236" name="Google Shape;236;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7" name="Google Shape;237;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s://docs.google.com/spreadsheets/d/16k3mkIm9is1UovOX4NguH5_CQ1rgEBd5UU4soicLNhY/copy#gid=181671590"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k3mkIm9is1UovOX4NguH5_CQ1rgEBd5UU4soicLNhY/copy#gid=0" TargetMode="External"/><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s://docs.google.com/spreadsheets/d/16k3mkIm9is1UovOX4NguH5_CQ1rgEBd5UU4soicLNhY/copy#gid=602421553"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freepik.com/free-photo/medium-shot-man-wearing-vr-glasses_49684738.htm/?utm_source=slidesgo_template&amp;utm_medium=referral-link&amp;utm_campaign=sg_resources&amp;utm_content=freepik" TargetMode="External"/><Relationship Id="rId4" Type="http://schemas.openxmlformats.org/officeDocument/2006/relationships/hyperlink" Target="https://www.freepik.com/free-photo/medium-shot-man-wearing-vr-glasses_49684740.htm/?utm_source=slidesgo_template&amp;utm_medium=referral-link&amp;utm_campaign=sg_resources&amp;utm_content=freepik" TargetMode="External"/><Relationship Id="rId9" Type="http://schemas.openxmlformats.org/officeDocument/2006/relationships/hyperlink" Target="https://www.freepik.com/free-photo/man-using-smartphone-work-connect-with-others_25066878.htm/?utm_source=slidesgo_template&amp;utm_medium=referral-link&amp;utm_campaign=sg_resources&amp;utm_content=freepik" TargetMode="External"/><Relationship Id="rId5" Type="http://schemas.openxmlformats.org/officeDocument/2006/relationships/hyperlink" Target="https://www.freepik.com/free-photo/medium-shot-man-wearing-vr-glasses_49684737.htm/?utm_source=slidesgo_template&amp;utm_medium=referral-link&amp;utm_campaign=sg_resources&amp;utm_content=freepik" TargetMode="External"/><Relationship Id="rId6" Type="http://schemas.openxmlformats.org/officeDocument/2006/relationships/hyperlink" Target="https://www.freepik.com/free-photo/medium-shot-woman-wearing-vr-glasses_49684746.htm/?utm_source=slidesgo_template&amp;utm_medium=referral-link&amp;utm_campaign=sg_resources&amp;utm_content=freepik" TargetMode="External"/><Relationship Id="rId7" Type="http://schemas.openxmlformats.org/officeDocument/2006/relationships/hyperlink" Target="https://www.freepik.com/free-photo/medium-shot-woman-wearing-vr-glasses_49684747.htm/?utm_source=slidesgo_template&amp;utm_medium=referral-link&amp;utm_campaign=sg_resources&amp;utm_content=freepik" TargetMode="External"/><Relationship Id="rId8" Type="http://schemas.openxmlformats.org/officeDocument/2006/relationships/hyperlink" Target="https://www.freepik.com/free-photo/woman-using-tablet-work-connect-with-others_25066881.htm/?utm_source=slidesgo_template&amp;utm_medium=referral-link&amp;utm_campaign=sg_resources&amp;utm_content=freepik" TargetMode="External"/><Relationship Id="rId11" Type="http://schemas.openxmlformats.org/officeDocument/2006/relationships/hyperlink" Target="https://www.freepik.com/free-photo/woman-using-laptop-work-connect-with-others_25066880.htm/?utm_source=slidesgo_template&amp;utm_medium=referral-link&amp;utm_campaign=sg_resources&amp;utm_content=freepik" TargetMode="External"/><Relationship Id="rId10" Type="http://schemas.openxmlformats.org/officeDocument/2006/relationships/hyperlink" Target="https://www.freepik.com/free-photo/business-people-working-using-technology-connect-with-others_25066879.htm/?utm_source=slidesgo_template&amp;utm_medium=referral-link&amp;utm_campaign=sg_resources&amp;utm_content=freepik" TargetMode="External"/><Relationship Id="rId12" Type="http://schemas.openxmlformats.org/officeDocument/2006/relationships/hyperlink" Target="https://www.freepik.com/free-photo/man-using-laptop-work-connect-with-others_2506687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hyperlink" Target="https://www.freepik.com/free-vector/abstract-glowing-particles-shapes-background_5576293.htm/?utm_source=slidesgo_template&amp;utm_medium=referral-link&amp;utm_campaign=sg_resources&amp;utm_content=freepik" TargetMode="External"/><Relationship Id="rId4" Type="http://schemas.openxmlformats.org/officeDocument/2006/relationships/hyperlink" Target="https://www.freepik.com/free-photo/side-view-people-wearing-vr-glasses_49684767.htm/?utm_source=slidesgo_template&amp;utm_medium=referral-link&amp;utm_campaign=sg_resources&amp;utm_content=freepik" TargetMode="External"/><Relationship Id="rId9"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5" Type="http://schemas.openxmlformats.org/officeDocument/2006/relationships/hyperlink" Target="https://www.freepik.com/free-photo/man-using-tablet-work-connect-with-others_25066876.htm/?utm_source=slidesgo_template&amp;utm_medium=referral-link&amp;utm_campaign=sg_resources&amp;utm_content=freepik" TargetMode="External"/><Relationship Id="rId6" Type="http://schemas.openxmlformats.org/officeDocument/2006/relationships/hyperlink" Target="https://www.freepik.com/free-photo/medium-shot-man-wearing-vr-glasses_49684734.htm/?utm_source=slidesgo_template&amp;utm_medium=referral-link&amp;utm_campaign=sg_resources&amp;utm_content=freepik" TargetMode="External"/><Relationship Id="rId7" Type="http://schemas.openxmlformats.org/officeDocument/2006/relationships/hyperlink" Target="https://www.freepik.com/free-photo/medium-shot-woman-working-computer_40132873.htm/?utm_source=slidesgo_template&amp;utm_medium=referral-link&amp;utm_campaign=sg_resources&amp;utm_content=freepik" TargetMode="External"/><Relationship Id="rId8"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11" Type="http://schemas.openxmlformats.org/officeDocument/2006/relationships/hyperlink" Target="https://www.freepik.com/free-photo/medium-shot-male-flight-attendant-posing_40421196.htm/?utm_source=slidesgo_template&amp;utm_medium=referral-link&amp;utm_campaign=sg_resources&amp;utm_content=freepik" TargetMode="External"/><Relationship Id="rId10" Type="http://schemas.openxmlformats.org/officeDocument/2006/relationships/hyperlink" Target="https://www.freepik.com/free-photo/business-concept-with-graphic-holography_20034606.htm/?utm_source=slidesgo_template&amp;utm_medium=referral-link&amp;utm_campaign=sg_resources&amp;utm_content=freepik" TargetMode="External"/><Relationship Id="rId12" Type="http://schemas.openxmlformats.org/officeDocument/2006/relationships/hyperlink" Target="https://www.freepik.com/free-photo/blond-business-woman-suit-using-tablet_4285171.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Figtree" TargetMode="External"/><Relationship Id="rId4" Type="http://schemas.openxmlformats.org/officeDocument/2006/relationships/hyperlink" Target="https://fonts.google.com/specimen/DM+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14.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ctrTitle"/>
          </p:nvPr>
        </p:nvSpPr>
        <p:spPr>
          <a:xfrm>
            <a:off x="713225" y="1432275"/>
            <a:ext cx="46464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Digital Transformation</a:t>
            </a:r>
            <a:endParaRPr/>
          </a:p>
        </p:txBody>
      </p:sp>
      <p:sp>
        <p:nvSpPr>
          <p:cNvPr id="246" name="Google Shape;246;p35"/>
          <p:cNvSpPr txBox="1"/>
          <p:nvPr>
            <p:ph idx="1" type="subTitle"/>
          </p:nvPr>
        </p:nvSpPr>
        <p:spPr>
          <a:xfrm>
            <a:off x="713251" y="3235425"/>
            <a:ext cx="4646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247" name="Google Shape;247;p35"/>
          <p:cNvPicPr preferRelativeResize="0"/>
          <p:nvPr>
            <p:ph idx="2" type="pic"/>
          </p:nvPr>
        </p:nvPicPr>
        <p:blipFill rotWithShape="1">
          <a:blip r:embed="rId3">
            <a:alphaModFix/>
          </a:blip>
          <a:srcRect b="24944" l="0" r="0" t="8303"/>
          <a:stretch/>
        </p:blipFill>
        <p:spPr>
          <a:xfrm>
            <a:off x="5359625" y="1025301"/>
            <a:ext cx="3093000" cy="3093000"/>
          </a:xfrm>
          <a:prstGeom prst="ellipse">
            <a:avLst/>
          </a:prstGeom>
        </p:spPr>
      </p:pic>
      <p:cxnSp>
        <p:nvCxnSpPr>
          <p:cNvPr id="248" name="Google Shape;248;p35"/>
          <p:cNvCxnSpPr/>
          <p:nvPr/>
        </p:nvCxnSpPr>
        <p:spPr>
          <a:xfrm>
            <a:off x="767575" y="3117610"/>
            <a:ext cx="37368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 name="Google Shape;367;p4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 name="Google Shape;368;p4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 name="Google Shape;369;p4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 name="Google Shape;370;p4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 name="Google Shape;371;p4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 name="Google Shape;374;p4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 name="Google Shape;375;p4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 name="Google Shape;376;p4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 name="Google Shape;377;p4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 name="Google Shape;378;p4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 name="Google Shape;379;p4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 name="Google Shape;380;p4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 name="Google Shape;381;p4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 name="Google Shape;382;p4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 name="Google Shape;383;p4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4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 name="Google Shape;385;p4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 name="Google Shape;386;p4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 name="Google Shape;387;p4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 name="Google Shape;388;p4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 name="Google Shape;389;p4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 name="Google Shape;390;p4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 name="Google Shape;391;p4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 name="Google Shape;394;p4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 name="Google Shape;395;p4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 name="Google Shape;396;p4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4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 name="Google Shape;401;p4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 name="Google Shape;402;p44"/>
          <p:cNvSpPr txBox="1"/>
          <p:nvPr>
            <p:ph idx="1" type="subTitle"/>
          </p:nvPr>
        </p:nvSpPr>
        <p:spPr>
          <a:xfrm>
            <a:off x="1707900" y="1802600"/>
            <a:ext cx="2787900" cy="8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p:nvPr>
            <p:ph idx="2" type="subTitle"/>
          </p:nvPr>
        </p:nvSpPr>
        <p:spPr>
          <a:xfrm>
            <a:off x="4709975" y="1802600"/>
            <a:ext cx="2787900" cy="88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and its atmosphere is extremely poisonous</a:t>
            </a:r>
            <a:endParaRPr/>
          </a:p>
        </p:txBody>
      </p:sp>
      <p:sp>
        <p:nvSpPr>
          <p:cNvPr id="404" name="Google Shape;404;p44"/>
          <p:cNvSpPr txBox="1"/>
          <p:nvPr>
            <p:ph idx="3" type="subTitle"/>
          </p:nvPr>
        </p:nvSpPr>
        <p:spPr>
          <a:xfrm>
            <a:off x="1707900" y="3463175"/>
            <a:ext cx="2787900" cy="8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p:nvPr>
            <p:ph idx="4" type="subTitle"/>
          </p:nvPr>
        </p:nvSpPr>
        <p:spPr>
          <a:xfrm>
            <a:off x="4709975" y="3463175"/>
            <a:ext cx="2787900" cy="88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p:nvPr>
            <p:ph idx="5" type="subTitle"/>
          </p:nvPr>
        </p:nvSpPr>
        <p:spPr>
          <a:xfrm>
            <a:off x="1707888" y="1332600"/>
            <a:ext cx="27879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07" name="Google Shape;407;p44"/>
          <p:cNvSpPr txBox="1"/>
          <p:nvPr>
            <p:ph idx="6" type="subTitle"/>
          </p:nvPr>
        </p:nvSpPr>
        <p:spPr>
          <a:xfrm>
            <a:off x="1707888" y="2993200"/>
            <a:ext cx="27879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t>
            </a:r>
            <a:r>
              <a:rPr lang="en"/>
              <a:t>upiter</a:t>
            </a:r>
            <a:endParaRPr/>
          </a:p>
        </p:txBody>
      </p:sp>
      <p:sp>
        <p:nvSpPr>
          <p:cNvPr id="408" name="Google Shape;408;p44"/>
          <p:cNvSpPr txBox="1"/>
          <p:nvPr>
            <p:ph idx="7" type="subTitle"/>
          </p:nvPr>
        </p:nvSpPr>
        <p:spPr>
          <a:xfrm>
            <a:off x="4709937" y="1332600"/>
            <a:ext cx="27879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09" name="Google Shape;409;p44"/>
          <p:cNvSpPr txBox="1"/>
          <p:nvPr>
            <p:ph idx="8" type="subTitle"/>
          </p:nvPr>
        </p:nvSpPr>
        <p:spPr>
          <a:xfrm>
            <a:off x="4709937" y="2993200"/>
            <a:ext cx="27879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0" name="Google Shape;41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ivide the content into four ideas</a:t>
            </a:r>
            <a:endParaRPr/>
          </a:p>
        </p:txBody>
      </p:sp>
      <p:cxnSp>
        <p:nvCxnSpPr>
          <p:cNvPr id="411" name="Google Shape;411;p44"/>
          <p:cNvCxnSpPr/>
          <p:nvPr/>
        </p:nvCxnSpPr>
        <p:spPr>
          <a:xfrm>
            <a:off x="829575" y="201707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412" name="Google Shape;412;p44"/>
          <p:cNvCxnSpPr/>
          <p:nvPr/>
        </p:nvCxnSpPr>
        <p:spPr>
          <a:xfrm>
            <a:off x="829575" y="367767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413" name="Google Shape;413;p44"/>
          <p:cNvCxnSpPr/>
          <p:nvPr/>
        </p:nvCxnSpPr>
        <p:spPr>
          <a:xfrm>
            <a:off x="7650225" y="201707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414" name="Google Shape;414;p44"/>
          <p:cNvCxnSpPr/>
          <p:nvPr/>
        </p:nvCxnSpPr>
        <p:spPr>
          <a:xfrm>
            <a:off x="7650225" y="3677670"/>
            <a:ext cx="6642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eviewing concepts is a good idea</a:t>
            </a:r>
            <a:endParaRPr/>
          </a:p>
        </p:txBody>
      </p:sp>
      <p:sp>
        <p:nvSpPr>
          <p:cNvPr id="420" name="Google Shape;420;p45"/>
          <p:cNvSpPr txBox="1"/>
          <p:nvPr>
            <p:ph idx="1" type="subTitle"/>
          </p:nvPr>
        </p:nvSpPr>
        <p:spPr>
          <a:xfrm>
            <a:off x="1057650" y="16339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p:nvPr>
            <p:ph idx="2" type="subTitle"/>
          </p:nvPr>
        </p:nvSpPr>
        <p:spPr>
          <a:xfrm>
            <a:off x="3579000" y="16339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p:nvPr>
            <p:ph idx="3" type="subTitle"/>
          </p:nvPr>
        </p:nvSpPr>
        <p:spPr>
          <a:xfrm>
            <a:off x="1057650" y="34226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a:t>
            </a:r>
            <a:r>
              <a:rPr lang="en"/>
              <a:t>in the Solar System</a:t>
            </a:r>
            <a:r>
              <a:rPr lang="en"/>
              <a:t> that harbors life. We all live on this planet</a:t>
            </a:r>
            <a:endParaRPr/>
          </a:p>
        </p:txBody>
      </p:sp>
      <p:sp>
        <p:nvSpPr>
          <p:cNvPr id="423" name="Google Shape;423;p45"/>
          <p:cNvSpPr txBox="1"/>
          <p:nvPr>
            <p:ph idx="4" type="subTitle"/>
          </p:nvPr>
        </p:nvSpPr>
        <p:spPr>
          <a:xfrm>
            <a:off x="3578998" y="34226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p:nvPr>
            <p:ph idx="5" type="subTitle"/>
          </p:nvPr>
        </p:nvSpPr>
        <p:spPr>
          <a:xfrm>
            <a:off x="6100347" y="16339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p:nvPr>
            <p:ph idx="6" type="subTitle"/>
          </p:nvPr>
        </p:nvSpPr>
        <p:spPr>
          <a:xfrm>
            <a:off x="6100347" y="34226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p:nvPr>
            <p:ph idx="7" type="subTitle"/>
          </p:nvPr>
        </p:nvSpPr>
        <p:spPr>
          <a:xfrm>
            <a:off x="1057650" y="1260075"/>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27" name="Google Shape;427;p45"/>
          <p:cNvSpPr txBox="1"/>
          <p:nvPr>
            <p:ph idx="8" type="subTitle"/>
          </p:nvPr>
        </p:nvSpPr>
        <p:spPr>
          <a:xfrm>
            <a:off x="3579001" y="1260075"/>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28" name="Google Shape;428;p45"/>
          <p:cNvSpPr txBox="1"/>
          <p:nvPr>
            <p:ph idx="9" type="subTitle"/>
          </p:nvPr>
        </p:nvSpPr>
        <p:spPr>
          <a:xfrm>
            <a:off x="6100349" y="1260075"/>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29" name="Google Shape;429;p45"/>
          <p:cNvSpPr txBox="1"/>
          <p:nvPr>
            <p:ph idx="13" type="subTitle"/>
          </p:nvPr>
        </p:nvSpPr>
        <p:spPr>
          <a:xfrm>
            <a:off x="1057650" y="3045400"/>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430" name="Google Shape;430;p45"/>
          <p:cNvSpPr txBox="1"/>
          <p:nvPr>
            <p:ph idx="14" type="subTitle"/>
          </p:nvPr>
        </p:nvSpPr>
        <p:spPr>
          <a:xfrm>
            <a:off x="3579001" y="3045400"/>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31" name="Google Shape;431;p45"/>
          <p:cNvSpPr txBox="1"/>
          <p:nvPr>
            <p:ph idx="15" type="subTitle"/>
          </p:nvPr>
        </p:nvSpPr>
        <p:spPr>
          <a:xfrm>
            <a:off x="6100349" y="3045400"/>
            <a:ext cx="19860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6"/>
          <p:cNvSpPr txBox="1"/>
          <p:nvPr>
            <p:ph type="title"/>
          </p:nvPr>
        </p:nvSpPr>
        <p:spPr>
          <a:xfrm>
            <a:off x="1768550" y="1606800"/>
            <a:ext cx="5607000" cy="19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idx="1" type="subTitle"/>
          </p:nvPr>
        </p:nvSpPr>
        <p:spPr>
          <a:xfrm>
            <a:off x="1145850" y="1477163"/>
            <a:ext cx="6852300" cy="156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that can inspire the reader”</a:t>
            </a:r>
            <a:endParaRPr/>
          </a:p>
        </p:txBody>
      </p:sp>
      <p:sp>
        <p:nvSpPr>
          <p:cNvPr id="442" name="Google Shape;442;p47"/>
          <p:cNvSpPr txBox="1"/>
          <p:nvPr>
            <p:ph type="title"/>
          </p:nvPr>
        </p:nvSpPr>
        <p:spPr>
          <a:xfrm>
            <a:off x="3017250" y="3154838"/>
            <a:ext cx="3109500" cy="51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8"/>
          <p:cNvPicPr preferRelativeResize="0"/>
          <p:nvPr>
            <p:ph idx="2" type="pic"/>
          </p:nvPr>
        </p:nvPicPr>
        <p:blipFill rotWithShape="1">
          <a:blip r:embed="rId3">
            <a:alphaModFix/>
          </a:blip>
          <a:srcRect b="12242" l="0" r="0" t="3383"/>
          <a:stretch/>
        </p:blipFill>
        <p:spPr>
          <a:xfrm>
            <a:off x="0" y="0"/>
            <a:ext cx="9144000" cy="5143500"/>
          </a:xfrm>
          <a:prstGeom prst="rect">
            <a:avLst/>
          </a:prstGeom>
        </p:spPr>
      </p:pic>
      <p:sp>
        <p:nvSpPr>
          <p:cNvPr id="448" name="Google Shape;448;p48"/>
          <p:cNvSpPr txBox="1"/>
          <p:nvPr>
            <p:ph type="title"/>
          </p:nvPr>
        </p:nvSpPr>
        <p:spPr>
          <a:xfrm>
            <a:off x="720000" y="3904400"/>
            <a:ext cx="7704000" cy="69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pic>
        <p:nvPicPr>
          <p:cNvPr id="449" name="Google Shape;449;p48"/>
          <p:cNvPicPr preferRelativeResize="0"/>
          <p:nvPr/>
        </p:nvPicPr>
        <p:blipFill rotWithShape="1">
          <a:blip r:embed="rId4">
            <a:alphaModFix/>
          </a:blip>
          <a:srcRect b="5827" l="59142" r="7739" t="53165"/>
          <a:stretch/>
        </p:blipFill>
        <p:spPr>
          <a:xfrm rot="5400000">
            <a:off x="6560989" y="-91163"/>
            <a:ext cx="2509849" cy="2656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9"/>
          <p:cNvPicPr preferRelativeResize="0"/>
          <p:nvPr>
            <p:ph idx="2" type="pic"/>
          </p:nvPr>
        </p:nvPicPr>
        <p:blipFill rotWithShape="1">
          <a:blip r:embed="rId3">
            <a:alphaModFix/>
          </a:blip>
          <a:srcRect b="9813" l="0" r="0" t="18187"/>
          <a:stretch/>
        </p:blipFill>
        <p:spPr>
          <a:xfrm>
            <a:off x="5337775" y="1025301"/>
            <a:ext cx="3093000" cy="3093000"/>
          </a:xfrm>
          <a:prstGeom prst="ellipse">
            <a:avLst/>
          </a:prstGeom>
        </p:spPr>
      </p:pic>
      <p:sp>
        <p:nvSpPr>
          <p:cNvPr id="455" name="Google Shape;455;p49"/>
          <p:cNvSpPr txBox="1"/>
          <p:nvPr>
            <p:ph type="title"/>
          </p:nvPr>
        </p:nvSpPr>
        <p:spPr>
          <a:xfrm>
            <a:off x="720000" y="1378750"/>
            <a:ext cx="3519600" cy="156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456" name="Google Shape;456;p49"/>
          <p:cNvSpPr txBox="1"/>
          <p:nvPr>
            <p:ph idx="1" type="subTitle"/>
          </p:nvPr>
        </p:nvSpPr>
        <p:spPr>
          <a:xfrm>
            <a:off x="720000" y="3026175"/>
            <a:ext cx="35196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1284000" y="1589500"/>
            <a:ext cx="6576000" cy="11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462" name="Google Shape;462;p50"/>
          <p:cNvSpPr txBox="1"/>
          <p:nvPr>
            <p:ph idx="1" type="subTitle"/>
          </p:nvPr>
        </p:nvSpPr>
        <p:spPr>
          <a:xfrm>
            <a:off x="1284000" y="3101600"/>
            <a:ext cx="6576000" cy="4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txBox="1"/>
          <p:nvPr>
            <p:ph idx="1" type="subTitle"/>
          </p:nvPr>
        </p:nvSpPr>
        <p:spPr>
          <a:xfrm>
            <a:off x="4065275" y="1390817"/>
            <a:ext cx="4365600" cy="39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469" name="Google Shape;469;p51"/>
          <p:cNvSpPr txBox="1"/>
          <p:nvPr>
            <p:ph type="title"/>
          </p:nvPr>
        </p:nvSpPr>
        <p:spPr>
          <a:xfrm>
            <a:off x="4065275" y="654850"/>
            <a:ext cx="43656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9</a:t>
            </a:r>
            <a:r>
              <a:rPr lang="en"/>
              <a:t>h 55m 23s</a:t>
            </a:r>
            <a:endParaRPr/>
          </a:p>
        </p:txBody>
      </p:sp>
      <p:sp>
        <p:nvSpPr>
          <p:cNvPr id="470" name="Google Shape;470;p51"/>
          <p:cNvSpPr txBox="1"/>
          <p:nvPr>
            <p:ph idx="2" type="title"/>
          </p:nvPr>
        </p:nvSpPr>
        <p:spPr>
          <a:xfrm>
            <a:off x="4065275" y="2007111"/>
            <a:ext cx="43656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471" name="Google Shape;471;p51"/>
          <p:cNvSpPr txBox="1"/>
          <p:nvPr>
            <p:ph idx="3" type="subTitle"/>
          </p:nvPr>
        </p:nvSpPr>
        <p:spPr>
          <a:xfrm>
            <a:off x="4065275" y="2743072"/>
            <a:ext cx="4365600" cy="39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Sun’s mass compared to Earth’s</a:t>
            </a:r>
            <a:endParaRPr/>
          </a:p>
        </p:txBody>
      </p:sp>
      <p:sp>
        <p:nvSpPr>
          <p:cNvPr id="472" name="Google Shape;472;p51"/>
          <p:cNvSpPr txBox="1"/>
          <p:nvPr>
            <p:ph idx="4" type="title"/>
          </p:nvPr>
        </p:nvSpPr>
        <p:spPr>
          <a:xfrm>
            <a:off x="4065275" y="3359373"/>
            <a:ext cx="4365600" cy="76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473" name="Google Shape;473;p51"/>
          <p:cNvSpPr txBox="1"/>
          <p:nvPr>
            <p:ph idx="5" type="subTitle"/>
          </p:nvPr>
        </p:nvSpPr>
        <p:spPr>
          <a:xfrm>
            <a:off x="4065275" y="4095348"/>
            <a:ext cx="4365600" cy="39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d</a:t>
            </a:r>
            <a:r>
              <a:rPr lang="en"/>
              <a:t>istance between Earth and the Moon</a:t>
            </a:r>
            <a:endParaRPr/>
          </a:p>
        </p:txBody>
      </p:sp>
      <p:pic>
        <p:nvPicPr>
          <p:cNvPr id="474" name="Google Shape;474;p51"/>
          <p:cNvPicPr preferRelativeResize="0"/>
          <p:nvPr>
            <p:ph idx="6" type="pic"/>
          </p:nvPr>
        </p:nvPicPr>
        <p:blipFill rotWithShape="1">
          <a:blip r:embed="rId3">
            <a:alphaModFix/>
          </a:blip>
          <a:srcRect b="0" l="8360" r="35381" t="0"/>
          <a:stretch/>
        </p:blipFill>
        <p:spPr>
          <a:xfrm>
            <a:off x="713225" y="1025301"/>
            <a:ext cx="3093000" cy="3093000"/>
          </a:xfrm>
          <a:prstGeom prst="ellipse">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use some percentages</a:t>
            </a:r>
            <a:endParaRPr/>
          </a:p>
        </p:txBody>
      </p:sp>
      <p:sp>
        <p:nvSpPr>
          <p:cNvPr id="480" name="Google Shape;480;p52"/>
          <p:cNvSpPr txBox="1"/>
          <p:nvPr/>
        </p:nvSpPr>
        <p:spPr>
          <a:xfrm>
            <a:off x="938500" y="3629175"/>
            <a:ext cx="2173200" cy="7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Mercury</a:t>
            </a:r>
            <a:endParaRPr b="1" sz="2200">
              <a:solidFill>
                <a:schemeClr val="dk1"/>
              </a:soli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50%</a:t>
            </a:r>
            <a:endParaRPr b="1" sz="2200">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75%</a:t>
            </a:r>
            <a:endParaRPr b="1" sz="2200">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25%</a:t>
            </a:r>
            <a:endParaRPr b="1" sz="220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fmla="val 1797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0" name="Google Shape;490;p52"/>
          <p:cNvSpPr/>
          <p:nvPr/>
        </p:nvSpPr>
        <p:spPr>
          <a:xfrm flipH="1" rot="5400000">
            <a:off x="1180900" y="1321350"/>
            <a:ext cx="1688400" cy="1688400"/>
          </a:xfrm>
          <a:prstGeom prst="blockArc">
            <a:avLst>
              <a:gd fmla="val 16200229" name="adj1"/>
              <a:gd fmla="val 9660" name="adj2"/>
              <a:gd fmla="val 17857"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fmla="val 1797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2" name="Google Shape;492;p52"/>
          <p:cNvSpPr/>
          <p:nvPr/>
        </p:nvSpPr>
        <p:spPr>
          <a:xfrm flipH="1" rot="5400000">
            <a:off x="3726650" y="1321350"/>
            <a:ext cx="1688400" cy="1688400"/>
          </a:xfrm>
          <a:prstGeom prst="blockArc">
            <a:avLst>
              <a:gd fmla="val 10868722" name="adj1"/>
              <a:gd fmla="val 9660" name="adj2"/>
              <a:gd fmla="val 17857"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fmla="val 1797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4" name="Google Shape;494;p52"/>
          <p:cNvSpPr/>
          <p:nvPr/>
        </p:nvSpPr>
        <p:spPr>
          <a:xfrm flipH="1" rot="5400000">
            <a:off x="6272400" y="1321350"/>
            <a:ext cx="1688400" cy="1688400"/>
          </a:xfrm>
          <a:prstGeom prst="blockArc">
            <a:avLst>
              <a:gd fmla="val 5425206" name="adj1"/>
              <a:gd fmla="val 9660" name="adj2"/>
              <a:gd fmla="val 17857"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53"/>
          <p:cNvGrpSpPr/>
          <p:nvPr/>
        </p:nvGrpSpPr>
        <p:grpSpPr>
          <a:xfrm>
            <a:off x="4768155" y="1260432"/>
            <a:ext cx="3432984" cy="2630445"/>
            <a:chOff x="331763" y="414153"/>
            <a:chExt cx="6903246" cy="5289453"/>
          </a:xfrm>
        </p:grpSpPr>
        <p:sp>
          <p:nvSpPr>
            <p:cNvPr id="500" name="Google Shape;500;p53"/>
            <p:cNvSpPr/>
            <p:nvPr/>
          </p:nvSpPr>
          <p:spPr>
            <a:xfrm>
              <a:off x="2953125" y="4768032"/>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2772650" y="5476732"/>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4" name="Google Shape;504;p53"/>
          <p:cNvPicPr preferRelativeResize="0"/>
          <p:nvPr/>
        </p:nvPicPr>
        <p:blipFill rotWithShape="1">
          <a:blip r:embed="rId3">
            <a:alphaModFix/>
          </a:blip>
          <a:srcRect b="0" l="3891" r="3882" t="0"/>
          <a:stretch/>
        </p:blipFill>
        <p:spPr>
          <a:xfrm>
            <a:off x="4860053" y="1352658"/>
            <a:ext cx="3249110" cy="1981718"/>
          </a:xfrm>
          <a:prstGeom prst="rect">
            <a:avLst/>
          </a:prstGeom>
          <a:noFill/>
          <a:ln cap="flat" cmpd="sng" w="19050">
            <a:solidFill>
              <a:schemeClr val="lt2"/>
            </a:solidFill>
            <a:prstDash val="solid"/>
            <a:round/>
            <a:headEnd len="sm" w="sm" type="none"/>
            <a:tailEnd len="sm" w="sm" type="none"/>
          </a:ln>
        </p:spPr>
      </p:pic>
      <p:sp>
        <p:nvSpPr>
          <p:cNvPr id="505" name="Google Shape;505;p53"/>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506" name="Google Shape;506;p53"/>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sp>
        <p:nvSpPr>
          <p:cNvPr id="254" name="Google Shape;254;p36"/>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255" name="Google Shape;255;p36"/>
          <p:cNvGraphicFramePr/>
          <p:nvPr/>
        </p:nvGraphicFramePr>
        <p:xfrm>
          <a:off x="720000" y="1767225"/>
          <a:ext cx="3000000" cy="3000000"/>
        </p:xfrm>
        <a:graphic>
          <a:graphicData uri="http://schemas.openxmlformats.org/drawingml/2006/table">
            <a:tbl>
              <a:tblPr>
                <a:noFill/>
                <a:tableStyleId>{6557CEAF-83FD-46CB-B0EB-F6EF4438A6C8}</a:tableStyleId>
              </a:tblPr>
              <a:tblGrid>
                <a:gridCol w="2372275"/>
                <a:gridCol w="5331725"/>
              </a:tblGrid>
              <a:tr h="361525">
                <a:tc>
                  <a:txBody>
                    <a:bodyPr/>
                    <a:lstStyle/>
                    <a:p>
                      <a:pPr indent="0" lvl="0" marL="0" rtl="0" algn="l">
                        <a:spcBef>
                          <a:spcPts val="0"/>
                        </a:spcBef>
                        <a:spcAft>
                          <a:spcPts val="0"/>
                        </a:spcAft>
                        <a:buNone/>
                      </a:pPr>
                      <a:r>
                        <a:rPr b="1" lang="en" sz="1000" u="sng">
                          <a:solidFill>
                            <a:schemeClr val="dk1"/>
                          </a:solidFill>
                          <a:latin typeface="DM Sans"/>
                          <a:ea typeface="DM Sans"/>
                          <a:cs typeface="DM Sans"/>
                          <a:sym typeface="DM Sans"/>
                          <a:hlinkClick action="ppaction://hlinksldjump" r:id="rId3">
                            <a:extLst>
                              <a:ext uri="{A12FA001-AC4F-418D-AE19-62706E023703}">
                                <ahyp:hlinkClr val="tx"/>
                              </a:ext>
                            </a:extLst>
                          </a:hlinkClick>
                        </a:rPr>
                        <a:t>Fonts</a:t>
                      </a:r>
                      <a:endParaRPr b="1" sz="1000" u="sng">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DM Sans"/>
                          <a:ea typeface="DM Sans"/>
                          <a:cs typeface="DM Sans"/>
                          <a:sym typeface="DM Sans"/>
                          <a:hlinkClick action="ppaction://hlinksldjump" r:id="rId4">
                            <a:extLst>
                              <a:ext uri="{A12FA001-AC4F-418D-AE19-62706E023703}">
                                <ahyp:hlinkClr val="tx"/>
                              </a:ext>
                            </a:extLst>
                          </a:hlinkClick>
                        </a:rPr>
                        <a:t>Used</a:t>
                      </a:r>
                      <a:r>
                        <a:rPr b="1" lang="en" sz="1000">
                          <a:solidFill>
                            <a:schemeClr val="dk1"/>
                          </a:solidFill>
                          <a:latin typeface="DM Sans"/>
                          <a:ea typeface="DM Sans"/>
                          <a:cs typeface="DM Sans"/>
                          <a:sym typeface="DM Sans"/>
                        </a:rPr>
                        <a:t> and </a:t>
                      </a:r>
                      <a:r>
                        <a:rPr b="1" lang="en" sz="1000" u="sng">
                          <a:solidFill>
                            <a:schemeClr val="dk1"/>
                          </a:solidFill>
                          <a:latin typeface="DM Sans"/>
                          <a:ea typeface="DM Sans"/>
                          <a:cs typeface="DM Sans"/>
                          <a:sym typeface="DM Sans"/>
                          <a:hlinkClick action="ppaction://hlinksldjump" r:id="rId5">
                            <a:extLst>
                              <a:ext uri="{A12FA001-AC4F-418D-AE19-62706E023703}">
                                <ahyp:hlinkClr val="tx"/>
                              </a:ext>
                            </a:extLst>
                          </a:hlinkClick>
                        </a:rPr>
                        <a:t>alternative</a:t>
                      </a:r>
                      <a:r>
                        <a:rPr b="1" lang="en" sz="1000" u="sng">
                          <a:solidFill>
                            <a:schemeClr val="dk1"/>
                          </a:solidFill>
                          <a:latin typeface="DM Sans"/>
                          <a:ea typeface="DM Sans"/>
                          <a:cs typeface="DM Sans"/>
                          <a:sym typeface="DM Sans"/>
                          <a:hlinkClick action="ppaction://hlinksldjump" r:id="rId6">
                            <a:extLst>
                              <a:ext uri="{A12FA001-AC4F-418D-AE19-62706E023703}">
                                <ahyp:hlinkClr val="tx"/>
                              </a:ext>
                            </a:extLst>
                          </a:hlinkClick>
                        </a:rPr>
                        <a:t> resources</a:t>
                      </a:r>
                      <a:endParaRPr b="1" sz="1000" u="sng">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DM Sans"/>
                          <a:ea typeface="DM Sans"/>
                          <a:cs typeface="DM Sans"/>
                          <a:sym typeface="DM Sans"/>
                          <a:hlinkClick action="ppaction://hlinksldjump" r:id="rId7">
                            <a:extLst>
                              <a:ext uri="{A12FA001-AC4F-418D-AE19-62706E023703}">
                                <ahyp:hlinkClr val="tx"/>
                              </a:ext>
                            </a:extLst>
                          </a:hlinkClick>
                        </a:rPr>
                        <a:t>Thanks slide</a:t>
                      </a:r>
                      <a:endParaRPr b="1" sz="1000" u="sng">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DM Sans"/>
                          <a:ea typeface="DM Sans"/>
                          <a:cs typeface="DM Sans"/>
                          <a:sym typeface="DM Sans"/>
                          <a:hlinkClick action="ppaction://hlinksldjump" r:id="rId8">
                            <a:extLst>
                              <a:ext uri="{A12FA001-AC4F-418D-AE19-62706E023703}">
                                <ahyp:hlinkClr val="tx"/>
                              </a:ext>
                            </a:extLst>
                          </a:hlinkClick>
                        </a:rPr>
                        <a:t>Colors</a:t>
                      </a:r>
                      <a:endParaRPr b="1" sz="1000" u="sng">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DM Sans"/>
                          <a:ea typeface="DM Sans"/>
                          <a:cs typeface="DM Sans"/>
                          <a:sym typeface="DM Sans"/>
                          <a:hlinkClick action="ppaction://hlinksldjump" r:id="rId9">
                            <a:extLst>
                              <a:ext uri="{A12FA001-AC4F-418D-AE19-62706E023703}">
                                <ahyp:hlinkClr val="tx"/>
                              </a:ext>
                            </a:extLst>
                          </a:hlinkClick>
                        </a:rPr>
                        <a:t>Icons</a:t>
                      </a:r>
                      <a:r>
                        <a:rPr b="1" lang="en" sz="1000">
                          <a:solidFill>
                            <a:schemeClr val="dk1"/>
                          </a:solidFill>
                          <a:latin typeface="DM Sans"/>
                          <a:ea typeface="DM Sans"/>
                          <a:cs typeface="DM Sans"/>
                          <a:sym typeface="DM Sans"/>
                        </a:rPr>
                        <a:t> and </a:t>
                      </a:r>
                      <a:r>
                        <a:rPr b="1" lang="en" sz="1000" u="sng">
                          <a:solidFill>
                            <a:schemeClr val="dk1"/>
                          </a:solidFill>
                          <a:latin typeface="DM Sans"/>
                          <a:ea typeface="DM Sans"/>
                          <a:cs typeface="DM Sans"/>
                          <a:sym typeface="DM Sans"/>
                          <a:hlinkClick action="ppaction://hlinksldjump" r:id="rId10">
                            <a:extLst>
                              <a:ext uri="{A12FA001-AC4F-418D-AE19-62706E023703}">
                                <ahyp:hlinkClr val="tx"/>
                              </a:ext>
                            </a:extLst>
                          </a:hlinkClick>
                        </a:rPr>
                        <a:t>infographic resources</a:t>
                      </a:r>
                      <a:endParaRPr b="1" sz="1000" u="sng">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Editable presentation theme </a:t>
                      </a:r>
                      <a:endParaRPr b="1"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DM Sans"/>
                          <a:ea typeface="DM Sans"/>
                          <a:cs typeface="DM Sans"/>
                          <a:sym typeface="DM Sans"/>
                        </a:rPr>
                        <a:t>You can edit the master slides easily. For more info, click </a:t>
                      </a:r>
                      <a:r>
                        <a:rPr b="1" lang="en" sz="1000" u="sng">
                          <a:solidFill>
                            <a:schemeClr val="dk1"/>
                          </a:solidFill>
                          <a:latin typeface="DM Sans"/>
                          <a:ea typeface="DM Sans"/>
                          <a:cs typeface="DM Sans"/>
                          <a:sym typeface="DM Sans"/>
                          <a:hlinkClick r:id="rId11">
                            <a:extLst>
                              <a:ext uri="{A12FA001-AC4F-418D-AE19-62706E023703}">
                                <ahyp:hlinkClr val="tx"/>
                              </a:ext>
                            </a:extLst>
                          </a:hlinkClick>
                        </a:rPr>
                        <a:t>here</a:t>
                      </a:r>
                      <a:endParaRPr sz="1000">
                        <a:solidFill>
                          <a:schemeClr val="dk1"/>
                        </a:solidFill>
                        <a:latin typeface="DM Sans"/>
                        <a:ea typeface="DM Sans"/>
                        <a:cs typeface="DM Sans"/>
                        <a:sym typeface="DM Sans"/>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
        <p:nvSpPr>
          <p:cNvPr id="256" name="Google Shape;256;p36"/>
          <p:cNvSpPr txBox="1"/>
          <p:nvPr/>
        </p:nvSpPr>
        <p:spPr>
          <a:xfrm>
            <a:off x="1398450" y="4133675"/>
            <a:ext cx="2216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For more info:</a:t>
            </a:r>
            <a:br>
              <a:rPr b="1" lang="en" sz="1000">
                <a:solidFill>
                  <a:schemeClr val="dk1"/>
                </a:solidFill>
                <a:latin typeface="DM Sans"/>
                <a:ea typeface="DM Sans"/>
                <a:cs typeface="DM Sans"/>
                <a:sym typeface="DM Sans"/>
              </a:rPr>
            </a:br>
            <a:r>
              <a:rPr b="1" lang="en" sz="1000" u="sng">
                <a:solidFill>
                  <a:schemeClr val="dk1"/>
                </a:solidFill>
                <a:latin typeface="DM Sans"/>
                <a:ea typeface="DM Sans"/>
                <a:cs typeface="DM Sans"/>
                <a:sym typeface="DM Sans"/>
                <a:hlinkClick r:id="rId12">
                  <a:extLst>
                    <a:ext uri="{A12FA001-AC4F-418D-AE19-62706E023703}">
                      <ahyp:hlinkClr val="tx"/>
                    </a:ext>
                  </a:extLst>
                </a:hlinkClick>
              </a:rPr>
              <a:t>SLIDESGO</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3">
                  <a:extLst>
                    <a:ext uri="{A12FA001-AC4F-418D-AE19-62706E023703}">
                      <ahyp:hlinkClr val="tx"/>
                    </a:ext>
                  </a:extLst>
                </a:hlinkClick>
              </a:rPr>
              <a:t>BLOG</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4">
                  <a:extLst>
                    <a:ext uri="{A12FA001-AC4F-418D-AE19-62706E023703}">
                      <ahyp:hlinkClr val="tx"/>
                    </a:ext>
                  </a:extLst>
                </a:hlinkClick>
              </a:rPr>
              <a:t>FAQs</a:t>
            </a:r>
            <a:endParaRPr b="1" sz="1000"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You can visit our sister </a:t>
            </a:r>
            <a:r>
              <a:rPr b="1" lang="en" sz="1000">
                <a:solidFill>
                  <a:schemeClr val="dk1"/>
                </a:solidFill>
                <a:latin typeface="DM Sans"/>
                <a:ea typeface="DM Sans"/>
                <a:cs typeface="DM Sans"/>
                <a:sym typeface="DM Sans"/>
              </a:rPr>
              <a:t>projects</a:t>
            </a:r>
            <a:r>
              <a:rPr b="1" lang="en" sz="1000">
                <a:solidFill>
                  <a:schemeClr val="dk1"/>
                </a:solidFill>
                <a:latin typeface="DM Sans"/>
                <a:ea typeface="DM Sans"/>
                <a:cs typeface="DM Sans"/>
                <a:sym typeface="DM Sans"/>
              </a:rPr>
              <a:t>:</a:t>
            </a:r>
            <a:br>
              <a:rPr b="1" lang="en" sz="1000">
                <a:solidFill>
                  <a:schemeClr val="dk1"/>
                </a:solidFill>
                <a:latin typeface="DM Sans"/>
                <a:ea typeface="DM Sans"/>
                <a:cs typeface="DM Sans"/>
                <a:sym typeface="DM Sans"/>
              </a:rPr>
            </a:br>
            <a:r>
              <a:rPr b="1" lang="en" sz="1000" u="sng">
                <a:solidFill>
                  <a:schemeClr val="dk1"/>
                </a:solidFill>
                <a:latin typeface="DM Sans"/>
                <a:ea typeface="DM Sans"/>
                <a:cs typeface="DM Sans"/>
                <a:sym typeface="DM Sans"/>
                <a:hlinkClick r:id="rId15">
                  <a:extLst>
                    <a:ext uri="{A12FA001-AC4F-418D-AE19-62706E023703}">
                      <ahyp:hlinkClr val="tx"/>
                    </a:ext>
                  </a:extLst>
                </a:hlinkClick>
              </a:rPr>
              <a:t>FREEPIK</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6">
                  <a:extLst>
                    <a:ext uri="{A12FA001-AC4F-418D-AE19-62706E023703}">
                      <ahyp:hlinkClr val="tx"/>
                    </a:ext>
                  </a:extLst>
                </a:hlinkClick>
              </a:rPr>
              <a:t>FLATICON</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7">
                  <a:extLst>
                    <a:ext uri="{A12FA001-AC4F-418D-AE19-62706E023703}">
                      <ahyp:hlinkClr val="tx"/>
                    </a:ext>
                  </a:extLst>
                </a:hlinkClick>
              </a:rPr>
              <a:t>STORYSET</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8">
                  <a:extLst>
                    <a:ext uri="{A12FA001-AC4F-418D-AE19-62706E023703}">
                      <ahyp:hlinkClr val="tx"/>
                    </a:ext>
                  </a:extLst>
                </a:hlinkClick>
              </a:rPr>
              <a:t>WEPIK</a:t>
            </a:r>
            <a:r>
              <a:rPr b="1" lang="en" sz="1000">
                <a:solidFill>
                  <a:schemeClr val="dk1"/>
                </a:solidFill>
                <a:latin typeface="DM Sans"/>
                <a:ea typeface="DM Sans"/>
                <a:cs typeface="DM Sans"/>
                <a:sym typeface="DM Sans"/>
              </a:rPr>
              <a:t> | </a:t>
            </a:r>
            <a:r>
              <a:rPr b="1" lang="en" sz="1000" u="sng">
                <a:solidFill>
                  <a:schemeClr val="dk1"/>
                </a:solidFill>
                <a:latin typeface="DM Sans"/>
                <a:ea typeface="DM Sans"/>
                <a:cs typeface="DM Sans"/>
                <a:sym typeface="DM Sans"/>
                <a:hlinkClick r:id="rId19">
                  <a:extLst>
                    <a:ext uri="{A12FA001-AC4F-418D-AE19-62706E023703}">
                      <ahyp:hlinkClr val="tx"/>
                    </a:ext>
                  </a:extLst>
                </a:hlinkClick>
              </a:rPr>
              <a:t>VIDEVO</a:t>
            </a:r>
            <a:endParaRPr b="1" sz="1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pSp>
        <p:nvGrpSpPr>
          <p:cNvPr id="511" name="Google Shape;511;p54"/>
          <p:cNvGrpSpPr/>
          <p:nvPr/>
        </p:nvGrpSpPr>
        <p:grpSpPr>
          <a:xfrm>
            <a:off x="1561951" y="735560"/>
            <a:ext cx="2697276" cy="3672287"/>
            <a:chOff x="1655550" y="790900"/>
            <a:chExt cx="2510262" cy="3417671"/>
          </a:xfrm>
        </p:grpSpPr>
        <p:sp>
          <p:nvSpPr>
            <p:cNvPr id="512" name="Google Shape;512;p54"/>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4" name="Google Shape;514;p54"/>
          <p:cNvPicPr preferRelativeResize="0"/>
          <p:nvPr/>
        </p:nvPicPr>
        <p:blipFill rotWithShape="1">
          <a:blip r:embed="rId3">
            <a:alphaModFix/>
          </a:blip>
          <a:srcRect b="0" l="3313" r="54472" t="0"/>
          <a:stretch/>
        </p:blipFill>
        <p:spPr>
          <a:xfrm>
            <a:off x="1655968" y="838567"/>
            <a:ext cx="2512490" cy="3347958"/>
          </a:xfrm>
          <a:prstGeom prst="rect">
            <a:avLst/>
          </a:prstGeom>
          <a:noFill/>
          <a:ln cap="flat" cmpd="sng" w="19050">
            <a:solidFill>
              <a:schemeClr val="lt2"/>
            </a:solidFill>
            <a:prstDash val="solid"/>
            <a:round/>
            <a:headEnd len="sm" w="sm" type="none"/>
            <a:tailEnd len="sm" w="sm" type="none"/>
          </a:ln>
        </p:spPr>
      </p:pic>
      <p:sp>
        <p:nvSpPr>
          <p:cNvPr id="515" name="Google Shape;515;p54"/>
          <p:cNvSpPr txBox="1"/>
          <p:nvPr>
            <p:ph type="title"/>
          </p:nvPr>
        </p:nvSpPr>
        <p:spPr>
          <a:xfrm>
            <a:off x="5714875" y="1581888"/>
            <a:ext cx="24111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516" name="Google Shape;516;p54"/>
          <p:cNvSpPr txBox="1"/>
          <p:nvPr>
            <p:ph idx="1" type="subTitle"/>
          </p:nvPr>
        </p:nvSpPr>
        <p:spPr>
          <a:xfrm>
            <a:off x="5714875" y="2645088"/>
            <a:ext cx="2411100" cy="91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5"/>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522" name="Google Shape;522;p55"/>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523" name="Google Shape;523;p55"/>
          <p:cNvSpPr/>
          <p:nvPr/>
        </p:nvSpPr>
        <p:spPr>
          <a:xfrm>
            <a:off x="5552954"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5467776" y="709411"/>
            <a:ext cx="1834973" cy="3724678"/>
            <a:chOff x="5186401" y="494525"/>
            <a:chExt cx="1834973" cy="3724678"/>
          </a:xfrm>
        </p:grpSpPr>
        <p:sp>
          <p:nvSpPr>
            <p:cNvPr id="525" name="Google Shape;525;p55"/>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7" name="Google Shape;527;p55"/>
          <p:cNvPicPr preferRelativeResize="0"/>
          <p:nvPr/>
        </p:nvPicPr>
        <p:blipFill rotWithShape="1">
          <a:blip r:embed="rId3">
            <a:alphaModFix/>
          </a:blip>
          <a:srcRect b="0" l="60913" r="9607" t="0"/>
          <a:stretch/>
        </p:blipFill>
        <p:spPr>
          <a:xfrm>
            <a:off x="5552963" y="891935"/>
            <a:ext cx="1664599" cy="3176198"/>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6" title="Gráfico">
            <a:hlinkClick r:id="rId3"/>
          </p:cNvPr>
          <p:cNvPicPr preferRelativeResize="0"/>
          <p:nvPr/>
        </p:nvPicPr>
        <p:blipFill>
          <a:blip r:embed="rId4">
            <a:alphaModFix/>
          </a:blip>
          <a:stretch>
            <a:fillRect/>
          </a:stretch>
        </p:blipFill>
        <p:spPr>
          <a:xfrm>
            <a:off x="1096956" y="1170131"/>
            <a:ext cx="4729163" cy="2928938"/>
          </a:xfrm>
          <a:prstGeom prst="rect">
            <a:avLst/>
          </a:prstGeom>
          <a:noFill/>
          <a:ln>
            <a:noFill/>
          </a:ln>
        </p:spPr>
      </p:pic>
      <p:sp>
        <p:nvSpPr>
          <p:cNvPr id="533" name="Google Shape;53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his is a</a:t>
            </a:r>
            <a:r>
              <a:rPr lang="en">
                <a:solidFill>
                  <a:srgbClr val="F4C5B1"/>
                </a:solidFill>
              </a:rPr>
              <a:t> </a:t>
            </a:r>
            <a:r>
              <a:rPr lang="en"/>
              <a:t>map</a:t>
            </a:r>
            <a:endParaRPr/>
          </a:p>
        </p:txBody>
      </p:sp>
      <p:sp>
        <p:nvSpPr>
          <p:cNvPr id="534" name="Google Shape;534;p56"/>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b="1" lang="en" sz="1000" u="sng">
                <a:solidFill>
                  <a:schemeClr val="dk1"/>
                </a:solidFill>
                <a:latin typeface="DM Sans"/>
                <a:ea typeface="DM Sans"/>
                <a:cs typeface="DM Sans"/>
                <a:sym typeface="DM Sans"/>
                <a:hlinkClick r:id="rId5">
                  <a:extLst>
                    <a:ext uri="{A12FA001-AC4F-418D-AE19-62706E023703}">
                      <ahyp:hlinkClr val="tx"/>
                    </a:ext>
                  </a:extLst>
                </a:hlinkClick>
              </a:rPr>
              <a:t>For more info, click here</a:t>
            </a:r>
            <a:endParaRPr b="1" sz="1000"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Mercury</a:t>
            </a:r>
            <a:endParaRPr b="1" sz="2200">
              <a:solidFill>
                <a:schemeClr val="dk1"/>
              </a:soli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timeline always works well</a:t>
            </a:r>
            <a:endParaRPr/>
          </a:p>
        </p:txBody>
      </p:sp>
      <p:sp>
        <p:nvSpPr>
          <p:cNvPr id="549" name="Google Shape;549;p57"/>
          <p:cNvSpPr/>
          <p:nvPr/>
        </p:nvSpPr>
        <p:spPr>
          <a:xfrm>
            <a:off x="15311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
          <p:cNvSpPr/>
          <p:nvPr/>
        </p:nvSpPr>
        <p:spPr>
          <a:xfrm>
            <a:off x="34950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7"/>
          <p:cNvSpPr/>
          <p:nvPr/>
        </p:nvSpPr>
        <p:spPr>
          <a:xfrm>
            <a:off x="54589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
          <p:cNvSpPr/>
          <p:nvPr/>
        </p:nvSpPr>
        <p:spPr>
          <a:xfrm>
            <a:off x="74228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7"/>
          <p:cNvSpPr txBox="1"/>
          <p:nvPr/>
        </p:nvSpPr>
        <p:spPr>
          <a:xfrm flipH="1">
            <a:off x="713125" y="19589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1</a:t>
            </a:r>
            <a:endParaRPr b="1" sz="2200">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2</a:t>
            </a:r>
            <a:endParaRPr b="1" sz="2200">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3</a:t>
            </a:r>
            <a:endParaRPr b="1" sz="2200">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4</a:t>
            </a:r>
            <a:endParaRPr b="1" sz="2200">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62" name="Google Shape;562;p57"/>
          <p:cNvCxnSpPr>
            <a:stCxn id="550" idx="3"/>
            <a:endCxn id="551" idx="1"/>
          </p:cNvCxnSpPr>
          <p:nvPr/>
        </p:nvCxnSpPr>
        <p:spPr>
          <a:xfrm>
            <a:off x="36714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63" name="Google Shape;563;p57"/>
          <p:cNvCxnSpPr>
            <a:stCxn id="551" idx="3"/>
            <a:endCxn id="552" idx="1"/>
          </p:cNvCxnSpPr>
          <p:nvPr/>
        </p:nvCxnSpPr>
        <p:spPr>
          <a:xfrm>
            <a:off x="5635325" y="144990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64" name="Google Shape;564;p57"/>
          <p:cNvCxnSpPr>
            <a:stCxn id="549" idx="2"/>
            <a:endCxn id="553" idx="0"/>
          </p:cNvCxnSpPr>
          <p:nvPr/>
        </p:nvCxnSpPr>
        <p:spPr>
          <a:xfrm>
            <a:off x="1619325" y="153810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65" name="Google Shape;565;p57"/>
          <p:cNvCxnSpPr>
            <a:stCxn id="550" idx="2"/>
            <a:endCxn id="555" idx="0"/>
          </p:cNvCxnSpPr>
          <p:nvPr/>
        </p:nvCxnSpPr>
        <p:spPr>
          <a:xfrm>
            <a:off x="3583225" y="153810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66" name="Google Shape;566;p57"/>
          <p:cNvCxnSpPr>
            <a:stCxn id="551" idx="2"/>
            <a:endCxn id="557" idx="0"/>
          </p:cNvCxnSpPr>
          <p:nvPr/>
        </p:nvCxnSpPr>
        <p:spPr>
          <a:xfrm>
            <a:off x="5547125" y="153810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67" name="Google Shape;567;p57"/>
          <p:cNvCxnSpPr>
            <a:stCxn id="552" idx="2"/>
            <a:endCxn id="559" idx="0"/>
          </p:cNvCxnSpPr>
          <p:nvPr/>
        </p:nvCxnSpPr>
        <p:spPr>
          <a:xfrm>
            <a:off x="7511025" y="1538100"/>
            <a:ext cx="0" cy="420900"/>
          </a:xfrm>
          <a:prstGeom prst="straightConnector1">
            <a:avLst/>
          </a:prstGeom>
          <a:noFill/>
          <a:ln cap="flat" cmpd="sng" w="19050">
            <a:solidFill>
              <a:schemeClr val="lt2"/>
            </a:solidFill>
            <a:prstDash val="solid"/>
            <a:round/>
            <a:headEnd len="med" w="med" type="none"/>
            <a:tailEnd len="med" w="med" type="none"/>
          </a:ln>
        </p:spPr>
      </p:cxnSp>
      <p:sp>
        <p:nvSpPr>
          <p:cNvPr id="568" name="Google Shape;568;p57"/>
          <p:cNvSpPr/>
          <p:nvPr/>
        </p:nvSpPr>
        <p:spPr>
          <a:xfrm>
            <a:off x="15311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7"/>
          <p:cNvSpPr/>
          <p:nvPr/>
        </p:nvSpPr>
        <p:spPr>
          <a:xfrm>
            <a:off x="34950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p:nvPr/>
        </p:nvSpPr>
        <p:spPr>
          <a:xfrm>
            <a:off x="54589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7"/>
          <p:cNvSpPr/>
          <p:nvPr/>
        </p:nvSpPr>
        <p:spPr>
          <a:xfrm>
            <a:off x="74228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7"/>
          <p:cNvSpPr txBox="1"/>
          <p:nvPr/>
        </p:nvSpPr>
        <p:spPr>
          <a:xfrm flipH="1">
            <a:off x="713125" y="37933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5</a:t>
            </a:r>
            <a:endParaRPr b="1" sz="2200">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6</a:t>
            </a:r>
            <a:endParaRPr b="1" sz="2200">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7</a:t>
            </a:r>
            <a:endParaRPr b="1" sz="2200">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8</a:t>
            </a:r>
            <a:endParaRPr b="1" sz="2200">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81" name="Google Shape;581;p57"/>
          <p:cNvCxnSpPr>
            <a:stCxn id="569" idx="3"/>
            <a:endCxn id="570" idx="1"/>
          </p:cNvCxnSpPr>
          <p:nvPr/>
        </p:nvCxnSpPr>
        <p:spPr>
          <a:xfrm>
            <a:off x="36714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82" name="Google Shape;582;p57"/>
          <p:cNvCxnSpPr>
            <a:stCxn id="570" idx="3"/>
            <a:endCxn id="571" idx="1"/>
          </p:cNvCxnSpPr>
          <p:nvPr/>
        </p:nvCxnSpPr>
        <p:spPr>
          <a:xfrm>
            <a:off x="5635325" y="3284350"/>
            <a:ext cx="1787400" cy="0"/>
          </a:xfrm>
          <a:prstGeom prst="straightConnector1">
            <a:avLst/>
          </a:prstGeom>
          <a:noFill/>
          <a:ln cap="flat" cmpd="sng" w="19050">
            <a:solidFill>
              <a:schemeClr val="lt2"/>
            </a:solidFill>
            <a:prstDash val="solid"/>
            <a:round/>
            <a:headEnd len="med" w="med" type="none"/>
            <a:tailEnd len="med" w="med" type="none"/>
          </a:ln>
        </p:spPr>
      </p:cxnSp>
      <p:cxnSp>
        <p:nvCxnSpPr>
          <p:cNvPr id="583" name="Google Shape;583;p57"/>
          <p:cNvCxnSpPr>
            <a:stCxn id="568" idx="2"/>
            <a:endCxn id="572" idx="0"/>
          </p:cNvCxnSpPr>
          <p:nvPr/>
        </p:nvCxnSpPr>
        <p:spPr>
          <a:xfrm>
            <a:off x="1619325" y="337255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84" name="Google Shape;584;p57"/>
          <p:cNvCxnSpPr>
            <a:stCxn id="569" idx="2"/>
            <a:endCxn id="574" idx="0"/>
          </p:cNvCxnSpPr>
          <p:nvPr/>
        </p:nvCxnSpPr>
        <p:spPr>
          <a:xfrm>
            <a:off x="3583225" y="337255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85" name="Google Shape;585;p57"/>
          <p:cNvCxnSpPr>
            <a:stCxn id="570" idx="2"/>
            <a:endCxn id="576" idx="0"/>
          </p:cNvCxnSpPr>
          <p:nvPr/>
        </p:nvCxnSpPr>
        <p:spPr>
          <a:xfrm>
            <a:off x="5547125" y="337255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86" name="Google Shape;586;p57"/>
          <p:cNvCxnSpPr>
            <a:stCxn id="571" idx="2"/>
            <a:endCxn id="578" idx="0"/>
          </p:cNvCxnSpPr>
          <p:nvPr/>
        </p:nvCxnSpPr>
        <p:spPr>
          <a:xfrm>
            <a:off x="7511025" y="3372550"/>
            <a:ext cx="0" cy="420900"/>
          </a:xfrm>
          <a:prstGeom prst="straightConnector1">
            <a:avLst/>
          </a:prstGeom>
          <a:noFill/>
          <a:ln cap="flat" cmpd="sng" w="19050">
            <a:solidFill>
              <a:schemeClr val="lt2"/>
            </a:solidFill>
            <a:prstDash val="solid"/>
            <a:round/>
            <a:headEnd len="med" w="med" type="none"/>
            <a:tailEnd len="med" w="med" type="none"/>
          </a:ln>
        </p:spPr>
      </p:cxnSp>
      <p:cxnSp>
        <p:nvCxnSpPr>
          <p:cNvPr id="587" name="Google Shape;587;p57"/>
          <p:cNvCxnSpPr>
            <a:stCxn id="552" idx="3"/>
            <a:endCxn id="568" idx="1"/>
          </p:cNvCxnSpPr>
          <p:nvPr/>
        </p:nvCxnSpPr>
        <p:spPr>
          <a:xfrm flipH="1">
            <a:off x="1531125" y="1449900"/>
            <a:ext cx="6068100" cy="1834500"/>
          </a:xfrm>
          <a:prstGeom prst="bentConnector5">
            <a:avLst>
              <a:gd fmla="val -13597" name="adj1"/>
              <a:gd fmla="val 79422" name="adj2"/>
              <a:gd fmla="val 113372" name="adj3"/>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nfographics are useful</a:t>
            </a:r>
            <a:endParaRPr/>
          </a:p>
        </p:txBody>
      </p:sp>
      <p:sp>
        <p:nvSpPr>
          <p:cNvPr id="593" name="Google Shape;593;p58"/>
          <p:cNvSpPr/>
          <p:nvPr/>
        </p:nvSpPr>
        <p:spPr>
          <a:xfrm>
            <a:off x="6045413" y="146775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dk1"/>
                </a:solidFill>
                <a:latin typeface="Figtree"/>
                <a:ea typeface="Figtree"/>
                <a:cs typeface="Figtree"/>
                <a:sym typeface="Figtree"/>
              </a:rPr>
              <a:t>Digital Era</a:t>
            </a:r>
            <a:endParaRPr b="1" sz="2200">
              <a:solidFill>
                <a:schemeClr val="dk1"/>
              </a:soli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cap="flat" cmpd="sng" w="19050">
            <a:solidFill>
              <a:schemeClr val="lt2"/>
            </a:solidFill>
            <a:prstDash val="solid"/>
            <a:round/>
            <a:headEnd len="med" w="med" type="none"/>
            <a:tailEnd len="med" w="med" type="none"/>
          </a:ln>
        </p:spPr>
      </p:cxnSp>
      <p:cxnSp>
        <p:nvCxnSpPr>
          <p:cNvPr id="600" name="Google Shape;600;p58"/>
          <p:cNvCxnSpPr>
            <a:stCxn id="598" idx="2"/>
            <a:endCxn id="595" idx="1"/>
          </p:cNvCxnSpPr>
          <p:nvPr/>
        </p:nvCxnSpPr>
        <p:spPr>
          <a:xfrm flipH="1" rot="-5400000">
            <a:off x="4817538" y="2909200"/>
            <a:ext cx="982200" cy="1473300"/>
          </a:xfrm>
          <a:prstGeom prst="bentConnector2">
            <a:avLst/>
          </a:prstGeom>
          <a:noFill/>
          <a:ln cap="flat" cmpd="sng" w="19050">
            <a:solidFill>
              <a:schemeClr val="lt2"/>
            </a:solidFill>
            <a:prstDash val="solid"/>
            <a:round/>
            <a:headEnd len="med" w="med" type="none"/>
            <a:tailEnd len="med" w="med" type="none"/>
          </a:ln>
        </p:spPr>
      </p:cxnSp>
      <p:sp>
        <p:nvSpPr>
          <p:cNvPr id="601" name="Google Shape;601;p58"/>
          <p:cNvSpPr txBox="1"/>
          <p:nvPr/>
        </p:nvSpPr>
        <p:spPr>
          <a:xfrm>
            <a:off x="984162" y="3857475"/>
            <a:ext cx="14553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latin typeface="Figtree"/>
                <a:ea typeface="Figtree"/>
                <a:cs typeface="Figtree"/>
                <a:sym typeface="Figtree"/>
              </a:rPr>
              <a:t>Mercury</a:t>
            </a:r>
            <a:endParaRPr b="1" sz="220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200">
                <a:solidFill>
                  <a:schemeClr val="dk1"/>
                </a:solidFill>
                <a:latin typeface="Figtree"/>
                <a:ea typeface="Figtree"/>
                <a:cs typeface="Figtree"/>
                <a:sym typeface="Figtree"/>
              </a:rPr>
              <a:t>Neptune</a:t>
            </a:r>
            <a:endParaRPr b="1" sz="220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flipH="1" rot="5400000">
            <a:off x="3368988" y="1412650"/>
            <a:ext cx="932700" cy="1473300"/>
          </a:xfrm>
          <a:prstGeom prst="bentConnector2">
            <a:avLst/>
          </a:prstGeom>
          <a:noFill/>
          <a:ln cap="flat" cmpd="sng" w="19050">
            <a:solidFill>
              <a:schemeClr val="lt2"/>
            </a:solidFill>
            <a:prstDash val="solid"/>
            <a:round/>
            <a:headEnd len="med" w="med" type="none"/>
            <a:tailEnd len="med" w="med" type="none"/>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cap="flat" cmpd="sng" w="19050">
            <a:solidFill>
              <a:schemeClr val="lt2"/>
            </a:solidFill>
            <a:prstDash val="solid"/>
            <a:round/>
            <a:headEnd len="med" w="med" type="none"/>
            <a:tailEnd len="med" w="med" type="none"/>
          </a:ln>
        </p:spPr>
      </p:cxnSp>
      <p:sp>
        <p:nvSpPr>
          <p:cNvPr id="606" name="Google Shape;606;p58"/>
          <p:cNvSpPr txBox="1"/>
          <p:nvPr/>
        </p:nvSpPr>
        <p:spPr>
          <a:xfrm>
            <a:off x="984162" y="2221525"/>
            <a:ext cx="14553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latin typeface="Figtree"/>
                <a:ea typeface="Figtree"/>
                <a:cs typeface="Figtree"/>
                <a:sym typeface="Figtree"/>
              </a:rPr>
              <a:t>Jupiter</a:t>
            </a:r>
            <a:endParaRPr b="1" sz="220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dk1"/>
                </a:solidFill>
                <a:latin typeface="Figtree"/>
                <a:ea typeface="Figtree"/>
                <a:cs typeface="Figtree"/>
                <a:sym typeface="Figtree"/>
              </a:rPr>
              <a:t>Earth</a:t>
            </a:r>
            <a:endParaRPr b="1" sz="220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200">
                <a:solidFill>
                  <a:schemeClr val="dk1"/>
                </a:solidFill>
                <a:latin typeface="Figtree"/>
                <a:ea typeface="Figtree"/>
                <a:cs typeface="Figtree"/>
                <a:sym typeface="Figtree"/>
              </a:rPr>
              <a:t>Saturn</a:t>
            </a:r>
            <a:endParaRPr b="1" sz="220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200">
                <a:solidFill>
                  <a:schemeClr val="dk1"/>
                </a:solidFill>
                <a:latin typeface="Figtree"/>
                <a:ea typeface="Figtree"/>
                <a:cs typeface="Figtree"/>
                <a:sym typeface="Figtree"/>
              </a:rPr>
              <a:t>Uranus</a:t>
            </a:r>
            <a:endParaRPr b="1" sz="220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fmla="val 50011" name="adj1"/>
            </a:avLst>
          </a:prstGeom>
          <a:noFill/>
          <a:ln cap="flat" cmpd="sng" w="19050">
            <a:solidFill>
              <a:schemeClr val="lt2"/>
            </a:solidFill>
            <a:prstDash val="solid"/>
            <a:round/>
            <a:headEnd len="med" w="med" type="none"/>
            <a:tailEnd len="med" w="med" type="none"/>
          </a:ln>
        </p:spPr>
      </p:cxnSp>
      <p:cxnSp>
        <p:nvCxnSpPr>
          <p:cNvPr id="615" name="Google Shape;615;p58"/>
          <p:cNvCxnSpPr>
            <a:stCxn id="598" idx="1"/>
            <a:endCxn id="611" idx="3"/>
          </p:cNvCxnSpPr>
          <p:nvPr/>
        </p:nvCxnSpPr>
        <p:spPr>
          <a:xfrm flipH="1">
            <a:off x="3098688" y="2885200"/>
            <a:ext cx="566100" cy="417900"/>
          </a:xfrm>
          <a:prstGeom prst="bentConnector3">
            <a:avLst>
              <a:gd fmla="val 50011" name="adj1"/>
            </a:avLst>
          </a:prstGeom>
          <a:noFill/>
          <a:ln cap="flat" cmpd="sng" w="19050">
            <a:solidFill>
              <a:schemeClr val="lt2"/>
            </a:solidFill>
            <a:prstDash val="solid"/>
            <a:round/>
            <a:headEnd len="med" w="med" type="none"/>
            <a:tailEnd len="med" w="med" type="none"/>
          </a:ln>
        </p:spPr>
      </p:cxnSp>
      <p:cxnSp>
        <p:nvCxnSpPr>
          <p:cNvPr id="616" name="Google Shape;616;p58"/>
          <p:cNvCxnSpPr>
            <a:stCxn id="598" idx="3"/>
            <a:endCxn id="612" idx="1"/>
          </p:cNvCxnSpPr>
          <p:nvPr/>
        </p:nvCxnSpPr>
        <p:spPr>
          <a:xfrm flipH="1" rot="10800000">
            <a:off x="5479188" y="2493100"/>
            <a:ext cx="566100" cy="392100"/>
          </a:xfrm>
          <a:prstGeom prst="bentConnector3">
            <a:avLst>
              <a:gd fmla="val 50011" name="adj1"/>
            </a:avLst>
          </a:prstGeom>
          <a:noFill/>
          <a:ln cap="flat" cmpd="sng" w="19050">
            <a:solidFill>
              <a:schemeClr val="lt2"/>
            </a:solidFill>
            <a:prstDash val="solid"/>
            <a:round/>
            <a:headEnd len="med" w="med" type="none"/>
            <a:tailEnd len="med" w="med" type="none"/>
          </a:ln>
        </p:spPr>
      </p:cxnSp>
      <p:cxnSp>
        <p:nvCxnSpPr>
          <p:cNvPr id="617" name="Google Shape;617;p58"/>
          <p:cNvCxnSpPr>
            <a:stCxn id="598" idx="3"/>
            <a:endCxn id="613" idx="1"/>
          </p:cNvCxnSpPr>
          <p:nvPr/>
        </p:nvCxnSpPr>
        <p:spPr>
          <a:xfrm>
            <a:off x="5479188" y="2885200"/>
            <a:ext cx="566100" cy="417900"/>
          </a:xfrm>
          <a:prstGeom prst="bentConnector3">
            <a:avLst>
              <a:gd fmla="val 50011"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tables to represent data</a:t>
            </a:r>
            <a:endParaRPr/>
          </a:p>
        </p:txBody>
      </p:sp>
      <p:graphicFrame>
        <p:nvGraphicFramePr>
          <p:cNvPr id="623" name="Google Shape;623;p59"/>
          <p:cNvGraphicFramePr/>
          <p:nvPr/>
        </p:nvGraphicFramePr>
        <p:xfrm>
          <a:off x="817413" y="1314010"/>
          <a:ext cx="3000000" cy="3000000"/>
        </p:xfrm>
        <a:graphic>
          <a:graphicData uri="http://schemas.openxmlformats.org/drawingml/2006/table">
            <a:tbl>
              <a:tblPr>
                <a:noFill/>
                <a:tableStyleId>{283561A3-0588-4F3A-89F7-A6447FD4BA84}</a:tableStyleId>
              </a:tblPr>
              <a:tblGrid>
                <a:gridCol w="991350"/>
                <a:gridCol w="1086300"/>
                <a:gridCol w="1086300"/>
                <a:gridCol w="1086300"/>
                <a:gridCol w="1086300"/>
                <a:gridCol w="1086300"/>
                <a:gridCol w="1086300"/>
              </a:tblGrid>
              <a:tr h="373275">
                <a:tc>
                  <a:txBody>
                    <a:bodyPr/>
                    <a:lstStyle/>
                    <a:p>
                      <a:pPr indent="0" lvl="0" marL="0" rtl="0" algn="l">
                        <a:spcBef>
                          <a:spcPts val="0"/>
                        </a:spcBef>
                        <a:spcAft>
                          <a:spcPts val="0"/>
                        </a:spcAft>
                        <a:buNone/>
                      </a:pPr>
                      <a:r>
                        <a:t/>
                      </a:r>
                      <a:endParaRPr sz="1800">
                        <a:solidFill>
                          <a:schemeClr val="dk1"/>
                        </a:solidFill>
                        <a:latin typeface="DM Sans"/>
                        <a:ea typeface="DM Sans"/>
                        <a:cs typeface="DM Sans"/>
                        <a:sym typeface="DM Sans"/>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T="68575" marB="6857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72800">
                <a:tc>
                  <a:txBody>
                    <a:bodyPr/>
                    <a:lstStyle/>
                    <a:p>
                      <a:pPr indent="0" lvl="0" marL="0" rtl="0" algn="l">
                        <a:spcBef>
                          <a:spcPts val="0"/>
                        </a:spcBef>
                        <a:spcAft>
                          <a:spcPts val="0"/>
                        </a:spcAft>
                        <a:buNone/>
                      </a:pPr>
                      <a:r>
                        <a:rPr b="1" lang="en">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T="0" marB="0"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sp>
        <p:nvSpPr>
          <p:cNvPr id="629" name="Google Shape;629;p60"/>
          <p:cNvSpPr txBox="1"/>
          <p:nvPr/>
        </p:nvSpPr>
        <p:spPr>
          <a:xfrm>
            <a:off x="1383938" y="3482275"/>
            <a:ext cx="16731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Team 4</a:t>
            </a:r>
            <a:endParaRPr b="1" sz="220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Team 3</a:t>
            </a:r>
            <a:endParaRPr b="1" sz="220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Team 2</a:t>
            </a:r>
            <a:endParaRPr b="1" sz="220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Team 1 </a:t>
            </a:r>
            <a:endParaRPr b="1" sz="220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For more info, click here</a:t>
            </a:r>
            <a:endParaRPr b="1" sz="1000"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1"/>
          <p:cNvSpPr txBox="1"/>
          <p:nvPr>
            <p:ph idx="2" type="subTitle"/>
          </p:nvPr>
        </p:nvSpPr>
        <p:spPr>
          <a:xfrm>
            <a:off x="4764804" y="2034200"/>
            <a:ext cx="20502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644" name="Google Shape;644;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use five columns</a:t>
            </a:r>
            <a:endParaRPr/>
          </a:p>
        </p:txBody>
      </p:sp>
      <p:sp>
        <p:nvSpPr>
          <p:cNvPr id="645" name="Google Shape;645;p61"/>
          <p:cNvSpPr txBox="1"/>
          <p:nvPr>
            <p:ph idx="1" type="subTitle"/>
          </p:nvPr>
        </p:nvSpPr>
        <p:spPr>
          <a:xfrm>
            <a:off x="2325100" y="2034200"/>
            <a:ext cx="20502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646" name="Google Shape;646;p61"/>
          <p:cNvSpPr txBox="1"/>
          <p:nvPr>
            <p:ph idx="3" type="subTitle"/>
          </p:nvPr>
        </p:nvSpPr>
        <p:spPr>
          <a:xfrm>
            <a:off x="1103500" y="3803300"/>
            <a:ext cx="20502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647" name="Google Shape;647;p61"/>
          <p:cNvSpPr txBox="1"/>
          <p:nvPr>
            <p:ph idx="4" type="subTitle"/>
          </p:nvPr>
        </p:nvSpPr>
        <p:spPr>
          <a:xfrm>
            <a:off x="3544939" y="3803300"/>
            <a:ext cx="20502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was named after the Roman god of wealth and agriculture</a:t>
            </a:r>
            <a:endParaRPr/>
          </a:p>
        </p:txBody>
      </p:sp>
      <p:sp>
        <p:nvSpPr>
          <p:cNvPr id="648" name="Google Shape;648;p61"/>
          <p:cNvSpPr txBox="1"/>
          <p:nvPr>
            <p:ph idx="5" type="subTitle"/>
          </p:nvPr>
        </p:nvSpPr>
        <p:spPr>
          <a:xfrm>
            <a:off x="5986377" y="3803300"/>
            <a:ext cx="20502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649" name="Google Shape;649;p61"/>
          <p:cNvSpPr txBox="1"/>
          <p:nvPr>
            <p:ph idx="6" type="subTitle"/>
          </p:nvPr>
        </p:nvSpPr>
        <p:spPr>
          <a:xfrm>
            <a:off x="2323550" y="1634600"/>
            <a:ext cx="205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50" name="Google Shape;650;p61"/>
          <p:cNvSpPr txBox="1"/>
          <p:nvPr>
            <p:ph idx="7" type="subTitle"/>
          </p:nvPr>
        </p:nvSpPr>
        <p:spPr>
          <a:xfrm>
            <a:off x="4763252" y="1634600"/>
            <a:ext cx="205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51" name="Google Shape;651;p61"/>
          <p:cNvSpPr txBox="1"/>
          <p:nvPr>
            <p:ph idx="8" type="subTitle"/>
          </p:nvPr>
        </p:nvSpPr>
        <p:spPr>
          <a:xfrm>
            <a:off x="1101950" y="3402474"/>
            <a:ext cx="205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52" name="Google Shape;652;p61"/>
          <p:cNvSpPr txBox="1"/>
          <p:nvPr>
            <p:ph idx="9" type="subTitle"/>
          </p:nvPr>
        </p:nvSpPr>
        <p:spPr>
          <a:xfrm>
            <a:off x="3543387" y="3402474"/>
            <a:ext cx="205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53" name="Google Shape;653;p61"/>
          <p:cNvSpPr txBox="1"/>
          <p:nvPr>
            <p:ph idx="13" type="subTitle"/>
          </p:nvPr>
        </p:nvSpPr>
        <p:spPr>
          <a:xfrm>
            <a:off x="5984824" y="3402474"/>
            <a:ext cx="205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cxnSp>
        <p:nvCxnSpPr>
          <p:cNvPr id="654" name="Google Shape;654;p61"/>
          <p:cNvCxnSpPr/>
          <p:nvPr/>
        </p:nvCxnSpPr>
        <p:spPr>
          <a:xfrm>
            <a:off x="1932250" y="3402479"/>
            <a:ext cx="392700" cy="0"/>
          </a:xfrm>
          <a:prstGeom prst="straightConnector1">
            <a:avLst/>
          </a:prstGeom>
          <a:noFill/>
          <a:ln cap="flat" cmpd="sng" w="19050">
            <a:solidFill>
              <a:schemeClr val="lt2"/>
            </a:solidFill>
            <a:prstDash val="solid"/>
            <a:round/>
            <a:headEnd len="med" w="med" type="none"/>
            <a:tailEnd len="med" w="med" type="none"/>
          </a:ln>
        </p:spPr>
      </p:cxnSp>
      <p:cxnSp>
        <p:nvCxnSpPr>
          <p:cNvPr id="655" name="Google Shape;655;p61"/>
          <p:cNvCxnSpPr/>
          <p:nvPr/>
        </p:nvCxnSpPr>
        <p:spPr>
          <a:xfrm>
            <a:off x="4373788" y="3402479"/>
            <a:ext cx="392700" cy="0"/>
          </a:xfrm>
          <a:prstGeom prst="straightConnector1">
            <a:avLst/>
          </a:prstGeom>
          <a:noFill/>
          <a:ln cap="flat" cmpd="sng" w="19050">
            <a:solidFill>
              <a:schemeClr val="lt2"/>
            </a:solidFill>
            <a:prstDash val="solid"/>
            <a:round/>
            <a:headEnd len="med" w="med" type="none"/>
            <a:tailEnd len="med" w="med" type="none"/>
          </a:ln>
        </p:spPr>
      </p:cxnSp>
      <p:cxnSp>
        <p:nvCxnSpPr>
          <p:cNvPr id="656" name="Google Shape;656;p61"/>
          <p:cNvCxnSpPr/>
          <p:nvPr/>
        </p:nvCxnSpPr>
        <p:spPr>
          <a:xfrm>
            <a:off x="6815288" y="3402479"/>
            <a:ext cx="392700" cy="0"/>
          </a:xfrm>
          <a:prstGeom prst="straightConnector1">
            <a:avLst/>
          </a:prstGeom>
          <a:noFill/>
          <a:ln cap="flat" cmpd="sng" w="19050">
            <a:solidFill>
              <a:schemeClr val="lt2"/>
            </a:solidFill>
            <a:prstDash val="solid"/>
            <a:round/>
            <a:headEnd len="med" w="med" type="none"/>
            <a:tailEnd len="med" w="med" type="none"/>
          </a:ln>
        </p:spPr>
      </p:cxnSp>
      <p:cxnSp>
        <p:nvCxnSpPr>
          <p:cNvPr id="657" name="Google Shape;657;p61"/>
          <p:cNvCxnSpPr/>
          <p:nvPr/>
        </p:nvCxnSpPr>
        <p:spPr>
          <a:xfrm>
            <a:off x="5593638" y="1634604"/>
            <a:ext cx="392700" cy="0"/>
          </a:xfrm>
          <a:prstGeom prst="straightConnector1">
            <a:avLst/>
          </a:prstGeom>
          <a:noFill/>
          <a:ln cap="flat" cmpd="sng" w="19050">
            <a:solidFill>
              <a:schemeClr val="lt2"/>
            </a:solidFill>
            <a:prstDash val="solid"/>
            <a:round/>
            <a:headEnd len="med" w="med" type="none"/>
            <a:tailEnd len="med" w="med" type="none"/>
          </a:ln>
        </p:spPr>
      </p:cxnSp>
      <p:cxnSp>
        <p:nvCxnSpPr>
          <p:cNvPr id="658" name="Google Shape;658;p61"/>
          <p:cNvCxnSpPr/>
          <p:nvPr/>
        </p:nvCxnSpPr>
        <p:spPr>
          <a:xfrm>
            <a:off x="3153938" y="1634604"/>
            <a:ext cx="392700" cy="0"/>
          </a:xfrm>
          <a:prstGeom prst="straightConnector1">
            <a:avLst/>
          </a:prstGeom>
          <a:noFill/>
          <a:ln cap="flat" cmpd="sng" w="19050">
            <a:solidFill>
              <a:schemeClr val="lt2"/>
            </a:solidFill>
            <a:prstDash val="solid"/>
            <a:round/>
            <a:headEnd len="med" w="med" type="none"/>
            <a:tailEnd len="med" w="med" type="none"/>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 name="Google Shape;661;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 name="Google Shape;662;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 name="Google Shape;663;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 name="Google Shape;664;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 name="Google Shape;667;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 name="Google Shape;668;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 name="Google Shape;669;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 name="Google Shape;670;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 name="Google Shape;671;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 name="Google Shape;672;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 name="Google Shape;674;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 name="Google Shape;675;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 name="Google Shape;680;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 name="Google Shape;681;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 name="Google Shape;682;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 name="Google Shape;683;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 name="Google Shape;684;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 name="Google Shape;687;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 name="Google Shape;688;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 name="Google Shape;689;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 name="Google Shape;692;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 name="Google Shape;693;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 name="Google Shape;694;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 name="Google Shape;698;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 name="Google Shape;699;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 name="Google Shape;700;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 name="Google Shape;701;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2"/>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Harris</a:t>
            </a:r>
            <a:endParaRPr/>
          </a:p>
        </p:txBody>
      </p:sp>
      <p:sp>
        <p:nvSpPr>
          <p:cNvPr id="707" name="Google Shape;707;p62"/>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Sofia Hill</a:t>
            </a:r>
            <a:endParaRPr/>
          </a:p>
        </p:txBody>
      </p:sp>
      <p:pic>
        <p:nvPicPr>
          <p:cNvPr id="708" name="Google Shape;708;p62"/>
          <p:cNvPicPr preferRelativeResize="0"/>
          <p:nvPr/>
        </p:nvPicPr>
        <p:blipFill rotWithShape="1">
          <a:blip r:embed="rId3">
            <a:alphaModFix/>
          </a:blip>
          <a:srcRect b="44404" l="43782" r="19122" t="0"/>
          <a:stretch/>
        </p:blipFill>
        <p:spPr>
          <a:xfrm>
            <a:off x="2031864" y="1375600"/>
            <a:ext cx="1608000" cy="1608000"/>
          </a:xfrm>
          <a:prstGeom prst="ellipse">
            <a:avLst/>
          </a:prstGeom>
          <a:noFill/>
          <a:ln cap="flat" cmpd="sng" w="9525">
            <a:solidFill>
              <a:schemeClr val="dk1"/>
            </a:solidFill>
            <a:prstDash val="solid"/>
            <a:round/>
            <a:headEnd len="sm" w="sm" type="none"/>
            <a:tailEnd len="sm" w="sm" type="none"/>
          </a:ln>
          <a:effectLst>
            <a:outerShdw blurRad="614363" rotWithShape="0" algn="bl" dist="19050">
              <a:schemeClr val="dk1">
                <a:alpha val="43000"/>
              </a:schemeClr>
            </a:outerShdw>
          </a:effectLst>
        </p:spPr>
      </p:pic>
      <p:sp>
        <p:nvSpPr>
          <p:cNvPr id="709" name="Google Shape;709;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710" name="Google Shape;710;p62"/>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11" name="Google Shape;711;p62"/>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b="40688" l="17339" r="12430" t="12521"/>
          <a:stretch/>
        </p:blipFill>
        <p:spPr>
          <a:xfrm>
            <a:off x="5504064" y="1375600"/>
            <a:ext cx="1608000" cy="1608000"/>
          </a:xfrm>
          <a:prstGeom prst="ellipse">
            <a:avLst/>
          </a:prstGeom>
          <a:noFill/>
          <a:ln cap="flat" cmpd="sng" w="9525">
            <a:solidFill>
              <a:schemeClr val="dk1"/>
            </a:solidFill>
            <a:prstDash val="solid"/>
            <a:round/>
            <a:headEnd len="sm" w="sm" type="none"/>
            <a:tailEnd len="sm" w="sm" type="none"/>
          </a:ln>
          <a:effectLst>
            <a:outerShdw blurRad="614363" rotWithShape="0" algn="bl" dist="19050">
              <a:schemeClr val="dk1">
                <a:alpha val="43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another graph</a:t>
            </a:r>
            <a:endParaRPr/>
          </a:p>
        </p:txBody>
      </p:sp>
      <p:sp>
        <p:nvSpPr>
          <p:cNvPr id="719" name="Google Shape;719;p63"/>
          <p:cNvSpPr txBox="1"/>
          <p:nvPr/>
        </p:nvSpPr>
        <p:spPr>
          <a:xfrm>
            <a:off x="994800" y="1656249"/>
            <a:ext cx="20502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Jupiter</a:t>
            </a:r>
            <a:endParaRPr b="1" sz="2200">
              <a:solidFill>
                <a:schemeClr val="dk1"/>
              </a:soli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Saturn</a:t>
            </a:r>
            <a:endParaRPr b="1" sz="2200">
              <a:solidFill>
                <a:schemeClr val="dk1"/>
              </a:soli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10%</a:t>
            </a:r>
            <a:endParaRPr b="1" sz="220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40%</a:t>
            </a:r>
            <a:endParaRPr b="1" sz="220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30%</a:t>
            </a:r>
            <a:endParaRPr b="1" sz="220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20%</a:t>
            </a:r>
            <a:endParaRPr b="1" sz="220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b="1" lang="en" sz="1000" u="sng">
                <a:solidFill>
                  <a:schemeClr val="dk1"/>
                </a:solidFill>
                <a:latin typeface="DM Sans"/>
                <a:ea typeface="DM Sans"/>
                <a:cs typeface="DM Sans"/>
                <a:sym typeface="DM Sans"/>
                <a:hlinkClick r:id="rId5">
                  <a:extLst>
                    <a:ext uri="{A12FA001-AC4F-418D-AE19-62706E023703}">
                      <ahyp:hlinkClr val="tx"/>
                    </a:ext>
                  </a:extLst>
                </a:hlinkClick>
              </a:rPr>
              <a:t>For more info, click here</a:t>
            </a:r>
            <a:endParaRPr b="1" sz="1000"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263" name="Google Shape;263;p37"/>
          <p:cNvSpPr txBox="1"/>
          <p:nvPr>
            <p:ph idx="2" type="title"/>
          </p:nvPr>
        </p:nvSpPr>
        <p:spPr>
          <a:xfrm>
            <a:off x="1505400" y="1321327"/>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4" name="Google Shape;264;p37"/>
          <p:cNvSpPr txBox="1"/>
          <p:nvPr>
            <p:ph idx="3" type="title"/>
          </p:nvPr>
        </p:nvSpPr>
        <p:spPr>
          <a:xfrm>
            <a:off x="1505400" y="2994153"/>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5" name="Google Shape;265;p37"/>
          <p:cNvSpPr txBox="1"/>
          <p:nvPr>
            <p:ph idx="4" type="title"/>
          </p:nvPr>
        </p:nvSpPr>
        <p:spPr>
          <a:xfrm>
            <a:off x="4204671" y="1321327"/>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6" name="Google Shape;266;p37"/>
          <p:cNvSpPr txBox="1"/>
          <p:nvPr>
            <p:ph idx="5" type="title"/>
          </p:nvPr>
        </p:nvSpPr>
        <p:spPr>
          <a:xfrm>
            <a:off x="4204671" y="2994153"/>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67" name="Google Shape;267;p37"/>
          <p:cNvSpPr txBox="1"/>
          <p:nvPr>
            <p:ph idx="6" type="title"/>
          </p:nvPr>
        </p:nvSpPr>
        <p:spPr>
          <a:xfrm>
            <a:off x="6903949" y="1321327"/>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8" name="Google Shape;268;p37"/>
          <p:cNvSpPr txBox="1"/>
          <p:nvPr>
            <p:ph idx="7" type="title"/>
          </p:nvPr>
        </p:nvSpPr>
        <p:spPr>
          <a:xfrm>
            <a:off x="6903949" y="2994153"/>
            <a:ext cx="7347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69" name="Google Shape;269;p37"/>
          <p:cNvSpPr txBox="1"/>
          <p:nvPr>
            <p:ph idx="1" type="subTitle"/>
          </p:nvPr>
        </p:nvSpPr>
        <p:spPr>
          <a:xfrm>
            <a:off x="720000" y="2092297"/>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70" name="Google Shape;270;p37"/>
          <p:cNvSpPr txBox="1"/>
          <p:nvPr>
            <p:ph idx="8" type="subTitle"/>
          </p:nvPr>
        </p:nvSpPr>
        <p:spPr>
          <a:xfrm>
            <a:off x="3419271" y="2092297"/>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Landscape</a:t>
            </a:r>
            <a:endParaRPr/>
          </a:p>
        </p:txBody>
      </p:sp>
      <p:sp>
        <p:nvSpPr>
          <p:cNvPr id="271" name="Google Shape;271;p37"/>
          <p:cNvSpPr txBox="1"/>
          <p:nvPr>
            <p:ph idx="9" type="subTitle"/>
          </p:nvPr>
        </p:nvSpPr>
        <p:spPr>
          <a:xfrm>
            <a:off x="6118549" y="2092297"/>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272" name="Google Shape;272;p37"/>
          <p:cNvSpPr txBox="1"/>
          <p:nvPr>
            <p:ph idx="13" type="subTitle"/>
          </p:nvPr>
        </p:nvSpPr>
        <p:spPr>
          <a:xfrm>
            <a:off x="720000" y="376523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273" name="Google Shape;273;p37"/>
          <p:cNvSpPr txBox="1"/>
          <p:nvPr>
            <p:ph idx="14" type="subTitle"/>
          </p:nvPr>
        </p:nvSpPr>
        <p:spPr>
          <a:xfrm>
            <a:off x="3419271" y="376523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Strategies</a:t>
            </a:r>
            <a:endParaRPr/>
          </a:p>
        </p:txBody>
      </p:sp>
      <p:sp>
        <p:nvSpPr>
          <p:cNvPr id="274" name="Google Shape;274;p37"/>
          <p:cNvSpPr txBox="1"/>
          <p:nvPr>
            <p:ph idx="15" type="subTitle"/>
          </p:nvPr>
        </p:nvSpPr>
        <p:spPr>
          <a:xfrm>
            <a:off x="6118549" y="376523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cxnSp>
        <p:nvCxnSpPr>
          <p:cNvPr id="275" name="Google Shape;275;p37"/>
          <p:cNvCxnSpPr/>
          <p:nvPr/>
        </p:nvCxnSpPr>
        <p:spPr>
          <a:xfrm>
            <a:off x="1540650" y="197366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276" name="Google Shape;276;p37"/>
          <p:cNvCxnSpPr/>
          <p:nvPr/>
        </p:nvCxnSpPr>
        <p:spPr>
          <a:xfrm>
            <a:off x="4239921" y="197366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277" name="Google Shape;277;p37"/>
          <p:cNvCxnSpPr/>
          <p:nvPr/>
        </p:nvCxnSpPr>
        <p:spPr>
          <a:xfrm>
            <a:off x="6939199" y="197366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278" name="Google Shape;278;p37"/>
          <p:cNvCxnSpPr/>
          <p:nvPr/>
        </p:nvCxnSpPr>
        <p:spPr>
          <a:xfrm>
            <a:off x="1540650" y="364661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279" name="Google Shape;279;p37"/>
          <p:cNvCxnSpPr/>
          <p:nvPr/>
        </p:nvCxnSpPr>
        <p:spPr>
          <a:xfrm>
            <a:off x="4239921" y="364661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280" name="Google Shape;280;p37"/>
          <p:cNvCxnSpPr/>
          <p:nvPr/>
        </p:nvCxnSpPr>
        <p:spPr>
          <a:xfrm>
            <a:off x="6939199" y="3646610"/>
            <a:ext cx="6642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Impact on industries</a:t>
            </a:r>
            <a:endParaRPr/>
          </a:p>
        </p:txBody>
      </p:sp>
      <p:sp>
        <p:nvSpPr>
          <p:cNvPr id="741" name="Google Shape;741;p64"/>
          <p:cNvSpPr txBox="1"/>
          <p:nvPr/>
        </p:nvSpPr>
        <p:spPr>
          <a:xfrm>
            <a:off x="869925" y="2409376"/>
            <a:ext cx="22863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Jupiter</a:t>
            </a:r>
            <a:endParaRPr b="1" sz="2200">
              <a:solidFill>
                <a:schemeClr val="dk1"/>
              </a:soli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Neptune</a:t>
            </a:r>
            <a:endParaRPr b="1" sz="2200">
              <a:solidFill>
                <a:schemeClr val="dk1"/>
              </a:soli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Saturn</a:t>
            </a:r>
            <a:endParaRPr b="1" sz="2200">
              <a:solidFill>
                <a:schemeClr val="dk1"/>
              </a:soli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Figtree"/>
                <a:ea typeface="Figtree"/>
                <a:cs typeface="Figtree"/>
                <a:sym typeface="Figtree"/>
              </a:rPr>
              <a:t>Earth</a:t>
            </a:r>
            <a:endParaRPr b="1" sz="2200">
              <a:solidFill>
                <a:schemeClr val="dk1"/>
              </a:soli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flipH="1" rot="10800000">
            <a:off x="4939275" y="1608368"/>
            <a:ext cx="1048200" cy="1030200"/>
          </a:xfrm>
          <a:prstGeom prst="bentConnector3">
            <a:avLst>
              <a:gd fmla="val 50007" name="adj1"/>
            </a:avLst>
          </a:prstGeom>
          <a:noFill/>
          <a:ln cap="flat" cmpd="sng" w="19050">
            <a:solidFill>
              <a:schemeClr val="lt2"/>
            </a:solidFill>
            <a:prstDash val="solid"/>
            <a:round/>
            <a:headEnd len="med" w="med" type="none"/>
            <a:tailEnd len="med" w="med" type="none"/>
          </a:ln>
        </p:spPr>
      </p:cxnSp>
      <p:cxnSp>
        <p:nvCxnSpPr>
          <p:cNvPr id="755" name="Google Shape;755;p64"/>
          <p:cNvCxnSpPr>
            <a:stCxn id="754" idx="3"/>
            <a:endCxn id="747" idx="1"/>
          </p:cNvCxnSpPr>
          <p:nvPr/>
        </p:nvCxnSpPr>
        <p:spPr>
          <a:xfrm>
            <a:off x="4939275" y="2638568"/>
            <a:ext cx="1048200" cy="600"/>
          </a:xfrm>
          <a:prstGeom prst="bentConnector3">
            <a:avLst>
              <a:gd fmla="val 50007" name="adj1"/>
            </a:avLst>
          </a:prstGeom>
          <a:noFill/>
          <a:ln cap="flat" cmpd="sng" w="19050">
            <a:solidFill>
              <a:schemeClr val="lt2"/>
            </a:solidFill>
            <a:prstDash val="solid"/>
            <a:round/>
            <a:headEnd len="med" w="med" type="none"/>
            <a:tailEnd len="med" w="med" type="none"/>
          </a:ln>
        </p:spPr>
      </p:cxnSp>
      <p:cxnSp>
        <p:nvCxnSpPr>
          <p:cNvPr id="756" name="Google Shape;756;p64"/>
          <p:cNvCxnSpPr>
            <a:stCxn id="754" idx="3"/>
            <a:endCxn id="751" idx="1"/>
          </p:cNvCxnSpPr>
          <p:nvPr/>
        </p:nvCxnSpPr>
        <p:spPr>
          <a:xfrm>
            <a:off x="4939275" y="2638568"/>
            <a:ext cx="1048200" cy="1030500"/>
          </a:xfrm>
          <a:prstGeom prst="bentConnector3">
            <a:avLst>
              <a:gd fmla="val 50007" name="adj1"/>
            </a:avLst>
          </a:prstGeom>
          <a:noFill/>
          <a:ln cap="flat" cmpd="sng" w="19050">
            <a:solidFill>
              <a:schemeClr val="lt2"/>
            </a:solidFill>
            <a:prstDash val="solid"/>
            <a:round/>
            <a:headEnd len="med" w="med" type="none"/>
            <a:tailEnd len="med" w="med" type="none"/>
          </a:ln>
        </p:spPr>
      </p:cxnSp>
      <p:cxnSp>
        <p:nvCxnSpPr>
          <p:cNvPr id="757" name="Google Shape;757;p64"/>
          <p:cNvCxnSpPr>
            <a:stCxn id="754" idx="1"/>
            <a:endCxn id="743" idx="3"/>
          </p:cNvCxnSpPr>
          <p:nvPr/>
        </p:nvCxnSpPr>
        <p:spPr>
          <a:xfrm rot="10800000">
            <a:off x="3156075" y="1608368"/>
            <a:ext cx="1048500" cy="10302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758" name="Google Shape;758;p64"/>
          <p:cNvCxnSpPr>
            <a:stCxn id="754" idx="1"/>
            <a:endCxn id="741" idx="3"/>
          </p:cNvCxnSpPr>
          <p:nvPr/>
        </p:nvCxnSpPr>
        <p:spPr>
          <a:xfrm flipH="1">
            <a:off x="3156075" y="2638568"/>
            <a:ext cx="1048500" cy="600"/>
          </a:xfrm>
          <a:prstGeom prst="bentConnector3">
            <a:avLst>
              <a:gd fmla="val 49993" name="adj1"/>
            </a:avLst>
          </a:prstGeom>
          <a:noFill/>
          <a:ln cap="flat" cmpd="sng" w="19050">
            <a:solidFill>
              <a:schemeClr val="lt2"/>
            </a:solidFill>
            <a:prstDash val="solid"/>
            <a:round/>
            <a:headEnd len="med" w="med" type="none"/>
            <a:tailEnd len="med" w="med" type="none"/>
          </a:ln>
        </p:spPr>
      </p:cxnSp>
      <p:cxnSp>
        <p:nvCxnSpPr>
          <p:cNvPr id="759" name="Google Shape;759;p64"/>
          <p:cNvCxnSpPr>
            <a:stCxn id="754" idx="1"/>
            <a:endCxn id="749" idx="3"/>
          </p:cNvCxnSpPr>
          <p:nvPr/>
        </p:nvCxnSpPr>
        <p:spPr>
          <a:xfrm flipH="1">
            <a:off x="3156075" y="2638568"/>
            <a:ext cx="1048500" cy="1030500"/>
          </a:xfrm>
          <a:prstGeom prst="bentConnector3">
            <a:avLst>
              <a:gd fmla="val 49993" name="adj1"/>
            </a:avLst>
          </a:prstGeom>
          <a:noFill/>
          <a:ln cap="flat" cmpd="sng" w="19050">
            <a:solidFill>
              <a:schemeClr val="lt2"/>
            </a:solidFill>
            <a:prstDash val="solid"/>
            <a:round/>
            <a:headEnd len="med" w="med" type="none"/>
            <a:tailEnd len="med" w="med" type="none"/>
          </a:ln>
        </p:spPr>
      </p:cxnSp>
      <p:sp>
        <p:nvSpPr>
          <p:cNvPr id="754" name="Google Shape;754;p64"/>
          <p:cNvSpPr/>
          <p:nvPr/>
        </p:nvSpPr>
        <p:spPr>
          <a:xfrm>
            <a:off x="4204575" y="2271218"/>
            <a:ext cx="734700" cy="7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cap="flat" cmpd="sng" w="19050">
            <a:solidFill>
              <a:schemeClr val="lt2"/>
            </a:solidFill>
            <a:prstDash val="solid"/>
            <a:round/>
            <a:headEnd len="med" w="med" type="none"/>
            <a:tailEnd len="med" w="med" type="none"/>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 name="Google Shape;763;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 name="Google Shape;764;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 name="Google Shape;765;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 name="Google Shape;766;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 name="Google Shape;767;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 name="Google Shape;769;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 name="Google Shape;780;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Industry best practices</a:t>
            </a:r>
            <a:endParaRPr/>
          </a:p>
        </p:txBody>
      </p:sp>
      <p:graphicFrame>
        <p:nvGraphicFramePr>
          <p:cNvPr id="786" name="Google Shape;786;p65"/>
          <p:cNvGraphicFramePr/>
          <p:nvPr/>
        </p:nvGraphicFramePr>
        <p:xfrm>
          <a:off x="1162800" y="2170550"/>
          <a:ext cx="3000000" cy="3000000"/>
        </p:xfrm>
        <a:graphic>
          <a:graphicData uri="http://schemas.openxmlformats.org/drawingml/2006/table">
            <a:tbl>
              <a:tblPr>
                <a:noFill/>
                <a:tableStyleId>{6557CEAF-83FD-46CB-B0EB-F6EF4438A6C8}</a:tableStyleId>
              </a:tblPr>
              <a:tblGrid>
                <a:gridCol w="1704600"/>
                <a:gridCol w="1704600"/>
                <a:gridCol w="1704600"/>
                <a:gridCol w="1704600"/>
              </a:tblGrid>
              <a:tr h="548450">
                <a:tc>
                  <a:txBody>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Mercury</a:t>
                      </a:r>
                      <a:endParaRPr b="1" sz="2200">
                        <a:solidFill>
                          <a:schemeClr val="dk1"/>
                        </a:solidFill>
                        <a:latin typeface="Figtree"/>
                        <a:ea typeface="Figtree"/>
                        <a:cs typeface="Figtree"/>
                        <a:sym typeface="Figtree"/>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Mars</a:t>
                      </a:r>
                      <a:endParaRPr b="1" sz="2200">
                        <a:solidFill>
                          <a:schemeClr val="dk1"/>
                        </a:solidFill>
                        <a:latin typeface="Figtree"/>
                        <a:ea typeface="Figtree"/>
                        <a:cs typeface="Figtree"/>
                        <a:sym typeface="Figtree"/>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Earth</a:t>
                      </a:r>
                      <a:endParaRPr b="1" sz="2200">
                        <a:solidFill>
                          <a:schemeClr val="dk1"/>
                        </a:solidFill>
                        <a:latin typeface="Figtree"/>
                        <a:ea typeface="Figtree"/>
                        <a:cs typeface="Figtree"/>
                        <a:sym typeface="Figtree"/>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731300">
                <a:tc>
                  <a:txBody>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Mercury is a very small planet</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Despite being red, Mars is cold</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Earth is the planet with life</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987300">
                <a:tc>
                  <a:txBody>
                    <a:bodyPr/>
                    <a:lstStyle/>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cxnSp>
        <p:nvCxnSpPr>
          <p:cNvPr id="787" name="Google Shape;787;p65"/>
          <p:cNvCxnSpPr/>
          <p:nvPr/>
        </p:nvCxnSpPr>
        <p:spPr>
          <a:xfrm>
            <a:off x="1683000" y="1921210"/>
            <a:ext cx="664200" cy="0"/>
          </a:xfrm>
          <a:prstGeom prst="straightConnector1">
            <a:avLst/>
          </a:prstGeom>
          <a:noFill/>
          <a:ln cap="flat" cmpd="sng" w="19050">
            <a:solidFill>
              <a:schemeClr val="lt2"/>
            </a:solidFill>
            <a:prstDash val="solid"/>
            <a:round/>
            <a:headEnd len="med" w="med" type="none"/>
            <a:tailEnd len="med" w="med" type="none"/>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0" name="Google Shape;790;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1" name="Google Shape;791;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2" name="Google Shape;792;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 name="Google Shape;793;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 name="Google Shape;794;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 name="Google Shape;795;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6" name="Google Shape;796;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798" name="Google Shape;798;p65"/>
          <p:cNvCxnSpPr/>
          <p:nvPr/>
        </p:nvCxnSpPr>
        <p:spPr>
          <a:xfrm>
            <a:off x="3387600" y="192121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799" name="Google Shape;799;p65"/>
          <p:cNvCxnSpPr/>
          <p:nvPr/>
        </p:nvCxnSpPr>
        <p:spPr>
          <a:xfrm>
            <a:off x="6796800" y="1921210"/>
            <a:ext cx="664200" cy="0"/>
          </a:xfrm>
          <a:prstGeom prst="straightConnector1">
            <a:avLst/>
          </a:prstGeom>
          <a:noFill/>
          <a:ln cap="flat" cmpd="sng" w="19050">
            <a:solidFill>
              <a:schemeClr val="lt2"/>
            </a:solidFill>
            <a:prstDash val="solid"/>
            <a:round/>
            <a:headEnd len="med" w="med" type="none"/>
            <a:tailEnd len="med" w="med" type="none"/>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Frameworks for implementation</a:t>
            </a:r>
            <a:endParaRPr/>
          </a:p>
        </p:txBody>
      </p:sp>
      <p:sp>
        <p:nvSpPr>
          <p:cNvPr id="826" name="Google Shape;826;p66"/>
          <p:cNvSpPr txBox="1"/>
          <p:nvPr/>
        </p:nvSpPr>
        <p:spPr>
          <a:xfrm>
            <a:off x="5913947" y="1374574"/>
            <a:ext cx="2375400" cy="61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Neptune</a:t>
            </a:r>
            <a:endParaRPr b="1" sz="220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Jupiter</a:t>
            </a:r>
            <a:endParaRPr b="1" sz="220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Mercury</a:t>
            </a:r>
            <a:endParaRPr b="1" sz="220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Venus</a:t>
            </a:r>
            <a:endParaRPr b="1" sz="2200">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Digital Transformation</a:t>
            </a:r>
            <a:endParaRPr b="1" sz="2200">
              <a:solidFill>
                <a:schemeClr val="dk1"/>
              </a:soli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cap="flat" cmpd="sng" w="19050">
            <a:solidFill>
              <a:schemeClr val="lt2"/>
            </a:solidFill>
            <a:prstDash val="solid"/>
            <a:round/>
            <a:headEnd len="med" w="med" type="none"/>
            <a:tailEnd len="med" w="med" type="none"/>
          </a:ln>
        </p:spPr>
      </p:cxnSp>
      <p:cxnSp>
        <p:nvCxnSpPr>
          <p:cNvPr id="836" name="Google Shape;836;p66"/>
          <p:cNvCxnSpPr>
            <a:stCxn id="834" idx="3"/>
            <a:endCxn id="829" idx="1"/>
          </p:cNvCxnSpPr>
          <p:nvPr/>
        </p:nvCxnSpPr>
        <p:spPr>
          <a:xfrm flipH="1" rot="10800000">
            <a:off x="3406500" y="2471075"/>
            <a:ext cx="724200" cy="374700"/>
          </a:xfrm>
          <a:prstGeom prst="bentConnector3">
            <a:avLst>
              <a:gd fmla="val 50002" name="adj1"/>
            </a:avLst>
          </a:prstGeom>
          <a:noFill/>
          <a:ln cap="flat" cmpd="sng" w="19050">
            <a:solidFill>
              <a:schemeClr val="lt2"/>
            </a:solidFill>
            <a:prstDash val="solid"/>
            <a:round/>
            <a:headEnd len="med" w="med" type="none"/>
            <a:tailEnd len="med" w="med" type="none"/>
          </a:ln>
        </p:spPr>
      </p:cxnSp>
      <p:cxnSp>
        <p:nvCxnSpPr>
          <p:cNvPr id="837" name="Google Shape;837;p66"/>
          <p:cNvCxnSpPr>
            <a:stCxn id="834" idx="3"/>
            <a:endCxn id="831" idx="1"/>
          </p:cNvCxnSpPr>
          <p:nvPr/>
        </p:nvCxnSpPr>
        <p:spPr>
          <a:xfrm>
            <a:off x="3406500" y="2845775"/>
            <a:ext cx="724200" cy="410700"/>
          </a:xfrm>
          <a:prstGeom prst="bentConnector3">
            <a:avLst>
              <a:gd fmla="val 50002" name="adj1"/>
            </a:avLst>
          </a:prstGeom>
          <a:noFill/>
          <a:ln cap="flat" cmpd="sng" w="19050">
            <a:solidFill>
              <a:schemeClr val="lt2"/>
            </a:solidFill>
            <a:prstDash val="solid"/>
            <a:round/>
            <a:headEnd len="med" w="med" type="none"/>
            <a:tailEnd len="med" w="med" type="none"/>
          </a:ln>
        </p:spPr>
      </p:cxnSp>
      <p:cxnSp>
        <p:nvCxnSpPr>
          <p:cNvPr id="838" name="Google Shape;838;p66"/>
          <p:cNvCxnSpPr>
            <a:stCxn id="834" idx="2"/>
            <a:endCxn id="833" idx="1"/>
          </p:cNvCxnSpPr>
          <p:nvPr/>
        </p:nvCxnSpPr>
        <p:spPr>
          <a:xfrm flipH="1" rot="-5400000">
            <a:off x="2716950" y="2630075"/>
            <a:ext cx="760200" cy="2067600"/>
          </a:xfrm>
          <a:prstGeom prst="bentConnector2">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Anticipated industry changes</a:t>
            </a:r>
            <a:endParaRPr/>
          </a:p>
        </p:txBody>
      </p:sp>
      <p:sp>
        <p:nvSpPr>
          <p:cNvPr id="844" name="Google Shape;844;p67"/>
          <p:cNvSpPr txBox="1"/>
          <p:nvPr/>
        </p:nvSpPr>
        <p:spPr>
          <a:xfrm>
            <a:off x="4726423" y="3298620"/>
            <a:ext cx="1637700" cy="8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1</a:t>
            </a:r>
            <a:endParaRPr b="1" sz="2200">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cap="flat" cmpd="sng" w="19050">
            <a:solidFill>
              <a:schemeClr val="lt2"/>
            </a:solidFill>
            <a:prstDash val="solid"/>
            <a:round/>
            <a:headEnd len="med" w="med" type="none"/>
            <a:tailEnd len="med" w="med" type="none"/>
          </a:ln>
        </p:spPr>
      </p:cxnSp>
      <p:cxnSp>
        <p:nvCxnSpPr>
          <p:cNvPr id="857" name="Google Shape;857;p67"/>
          <p:cNvCxnSpPr>
            <a:stCxn id="853" idx="3"/>
            <a:endCxn id="854" idx="1"/>
          </p:cNvCxnSpPr>
          <p:nvPr/>
        </p:nvCxnSpPr>
        <p:spPr>
          <a:xfrm>
            <a:off x="3968676" y="2674193"/>
            <a:ext cx="1300800" cy="0"/>
          </a:xfrm>
          <a:prstGeom prst="straightConnector1">
            <a:avLst/>
          </a:prstGeom>
          <a:noFill/>
          <a:ln cap="flat" cmpd="sng" w="19050">
            <a:solidFill>
              <a:schemeClr val="lt2"/>
            </a:solidFill>
            <a:prstDash val="solid"/>
            <a:round/>
            <a:headEnd len="med" w="med" type="none"/>
            <a:tailEnd len="med" w="med" type="none"/>
          </a:ln>
        </p:spPr>
      </p:cxnSp>
      <p:cxnSp>
        <p:nvCxnSpPr>
          <p:cNvPr id="858" name="Google Shape;858;p67"/>
          <p:cNvCxnSpPr>
            <a:stCxn id="854" idx="3"/>
            <a:endCxn id="855" idx="1"/>
          </p:cNvCxnSpPr>
          <p:nvPr/>
        </p:nvCxnSpPr>
        <p:spPr>
          <a:xfrm>
            <a:off x="6004279" y="2674193"/>
            <a:ext cx="1112400" cy="0"/>
          </a:xfrm>
          <a:prstGeom prst="straightConnector1">
            <a:avLst/>
          </a:prstGeom>
          <a:noFill/>
          <a:ln cap="flat" cmpd="sng" w="19050">
            <a:solidFill>
              <a:schemeClr val="lt2"/>
            </a:solidFill>
            <a:prstDash val="solid"/>
            <a:round/>
            <a:headEnd len="med" w="med" type="none"/>
            <a:tailEnd len="med" w="med" type="none"/>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 name="Google Shape;861;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 name="Google Shape;862;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 name="Google Shape;865;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 name="Google Shape;866;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 name="Google Shape;867;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 name="Google Shape;868;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870" name="Google Shape;870;p67"/>
          <p:cNvCxnSpPr/>
          <p:nvPr/>
        </p:nvCxnSpPr>
        <p:spPr>
          <a:xfrm>
            <a:off x="3269225" y="304154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871" name="Google Shape;871;p67"/>
          <p:cNvCxnSpPr/>
          <p:nvPr/>
        </p:nvCxnSpPr>
        <p:spPr>
          <a:xfrm>
            <a:off x="5304825" y="304154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872" name="Google Shape;872;p67"/>
          <p:cNvCxnSpPr/>
          <p:nvPr/>
        </p:nvCxnSpPr>
        <p:spPr>
          <a:xfrm>
            <a:off x="7155825" y="3041545"/>
            <a:ext cx="664200" cy="0"/>
          </a:xfrm>
          <a:prstGeom prst="straightConnector1">
            <a:avLst/>
          </a:prstGeom>
          <a:noFill/>
          <a:ln cap="flat" cmpd="sng" w="19050">
            <a:solidFill>
              <a:schemeClr val="lt2"/>
            </a:solidFill>
            <a:prstDash val="solid"/>
            <a:round/>
            <a:headEnd len="med" w="med" type="none"/>
            <a:tailEnd len="med" w="med" type="none"/>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893" name="Google Shape;893;p68"/>
          <p:cNvSpPr txBox="1"/>
          <p:nvPr>
            <p:ph idx="1" type="subTitle"/>
          </p:nvPr>
        </p:nvSpPr>
        <p:spPr>
          <a:xfrm>
            <a:off x="1356925" y="2206775"/>
            <a:ext cx="3018900" cy="5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94" name="Google Shape;894;p68"/>
          <p:cNvSpPr txBox="1"/>
          <p:nvPr>
            <p:ph idx="2" type="subTitle"/>
          </p:nvPr>
        </p:nvSpPr>
        <p:spPr>
          <a:xfrm>
            <a:off x="4768274" y="2206775"/>
            <a:ext cx="3018900" cy="5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95" name="Google Shape;895;p68"/>
          <p:cNvSpPr txBox="1"/>
          <p:nvPr>
            <p:ph idx="3" type="body"/>
          </p:nvPr>
        </p:nvSpPr>
        <p:spPr>
          <a:xfrm>
            <a:off x="1356925" y="2729825"/>
            <a:ext cx="3018900" cy="1716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p:txBody>
      </p:sp>
      <p:sp>
        <p:nvSpPr>
          <p:cNvPr id="896" name="Google Shape;896;p68"/>
          <p:cNvSpPr txBox="1"/>
          <p:nvPr>
            <p:ph idx="4" type="body"/>
          </p:nvPr>
        </p:nvSpPr>
        <p:spPr>
          <a:xfrm>
            <a:off x="4768271" y="2729825"/>
            <a:ext cx="3018900" cy="1716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a:p>
            <a:pPr indent="-304800" lvl="0" marL="457200" rtl="0" algn="l">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2" name="Google Shape;912;p68"/>
          <p:cNvCxnSpPr/>
          <p:nvPr/>
        </p:nvCxnSpPr>
        <p:spPr>
          <a:xfrm>
            <a:off x="2540325" y="2118370"/>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913" name="Google Shape;913;p68"/>
          <p:cNvCxnSpPr/>
          <p:nvPr/>
        </p:nvCxnSpPr>
        <p:spPr>
          <a:xfrm>
            <a:off x="5945638" y="2118370"/>
            <a:ext cx="6642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9"/>
          <p:cNvSpPr txBox="1"/>
          <p:nvPr>
            <p:ph type="title"/>
          </p:nvPr>
        </p:nvSpPr>
        <p:spPr>
          <a:xfrm>
            <a:off x="713225" y="598725"/>
            <a:ext cx="35658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919" name="Google Shape;919;p69"/>
          <p:cNvSpPr txBox="1"/>
          <p:nvPr>
            <p:ph idx="1" type="subTitle"/>
          </p:nvPr>
        </p:nvSpPr>
        <p:spPr>
          <a:xfrm>
            <a:off x="713225" y="1605075"/>
            <a:ext cx="3565800" cy="1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o you have any questions?</a:t>
            </a:r>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920" name="Google Shape;920;p69"/>
          <p:cNvSpPr txBox="1"/>
          <p:nvPr/>
        </p:nvSpPr>
        <p:spPr>
          <a:xfrm>
            <a:off x="713225" y="412585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Please keep this slide for attribution</a:t>
            </a:r>
            <a:endParaRPr sz="1000">
              <a:solidFill>
                <a:schemeClr val="dk1"/>
              </a:solidFill>
              <a:latin typeface="DM Sans"/>
              <a:ea typeface="DM Sans"/>
              <a:cs typeface="DM Sans"/>
              <a:sym typeface="DM Sans"/>
            </a:endParaRPr>
          </a:p>
        </p:txBody>
      </p:sp>
      <p:pic>
        <p:nvPicPr>
          <p:cNvPr id="921" name="Google Shape;921;p69"/>
          <p:cNvPicPr preferRelativeResize="0"/>
          <p:nvPr>
            <p:ph idx="2" type="pic"/>
          </p:nvPr>
        </p:nvPicPr>
        <p:blipFill rotWithShape="1">
          <a:blip r:embed="rId3">
            <a:alphaModFix/>
          </a:blip>
          <a:srcRect b="9748" l="0" r="0" t="9748"/>
          <a:stretch/>
        </p:blipFill>
        <p:spPr>
          <a:xfrm>
            <a:off x="5337775" y="1025301"/>
            <a:ext cx="3093000" cy="3093000"/>
          </a:xfrm>
          <a:prstGeom prst="ellipse">
            <a:avLst/>
          </a:prstGeom>
        </p:spPr>
      </p:pic>
      <p:cxnSp>
        <p:nvCxnSpPr>
          <p:cNvPr id="922" name="Google Shape;922;p69"/>
          <p:cNvCxnSpPr/>
          <p:nvPr/>
        </p:nvCxnSpPr>
        <p:spPr>
          <a:xfrm>
            <a:off x="815300" y="3541925"/>
            <a:ext cx="638700" cy="0"/>
          </a:xfrm>
          <a:prstGeom prst="straightConnector1">
            <a:avLst/>
          </a:prstGeom>
          <a:noFill/>
          <a:ln cap="flat" cmpd="sng" w="19050">
            <a:solidFill>
              <a:schemeClr val="lt2"/>
            </a:solidFill>
            <a:prstDash val="solid"/>
            <a:round/>
            <a:headEnd len="med" w="med" type="none"/>
            <a:tailEnd len="med" w="med" type="none"/>
          </a:ln>
        </p:spPr>
      </p:cxnSp>
      <p:cxnSp>
        <p:nvCxnSpPr>
          <p:cNvPr id="923" name="Google Shape;923;p69"/>
          <p:cNvCxnSpPr/>
          <p:nvPr/>
        </p:nvCxnSpPr>
        <p:spPr>
          <a:xfrm>
            <a:off x="1580625" y="3541925"/>
            <a:ext cx="638700" cy="0"/>
          </a:xfrm>
          <a:prstGeom prst="straightConnector1">
            <a:avLst/>
          </a:prstGeom>
          <a:noFill/>
          <a:ln cap="flat" cmpd="sng" w="19050">
            <a:solidFill>
              <a:schemeClr val="lt2"/>
            </a:solidFill>
            <a:prstDash val="solid"/>
            <a:round/>
            <a:headEnd len="med" w="med" type="none"/>
            <a:tailEnd len="med" w="med" type="none"/>
          </a:ln>
        </p:spPr>
      </p:cxnSp>
      <p:cxnSp>
        <p:nvCxnSpPr>
          <p:cNvPr id="924" name="Google Shape;924;p69"/>
          <p:cNvCxnSpPr/>
          <p:nvPr/>
        </p:nvCxnSpPr>
        <p:spPr>
          <a:xfrm>
            <a:off x="2345950" y="3541925"/>
            <a:ext cx="638700" cy="0"/>
          </a:xfrm>
          <a:prstGeom prst="straightConnector1">
            <a:avLst/>
          </a:prstGeom>
          <a:noFill/>
          <a:ln cap="flat" cmpd="sng" w="19050">
            <a:solidFill>
              <a:schemeClr val="lt2"/>
            </a:solidFill>
            <a:prstDash val="solid"/>
            <a:round/>
            <a:headEnd len="med" w="med" type="none"/>
            <a:tailEnd len="med" w="med" type="none"/>
          </a:ln>
        </p:spPr>
      </p:cxnSp>
      <p:grpSp>
        <p:nvGrpSpPr>
          <p:cNvPr id="925" name="Google Shape;925;p69"/>
          <p:cNvGrpSpPr/>
          <p:nvPr/>
        </p:nvGrpSpPr>
        <p:grpSpPr>
          <a:xfrm>
            <a:off x="971565" y="3040339"/>
            <a:ext cx="326165" cy="326108"/>
            <a:chOff x="266768" y="1721375"/>
            <a:chExt cx="397907" cy="397887"/>
          </a:xfrm>
        </p:grpSpPr>
        <p:sp>
          <p:nvSpPr>
            <p:cNvPr id="926" name="Google Shape;926;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69"/>
          <p:cNvGrpSpPr/>
          <p:nvPr/>
        </p:nvGrpSpPr>
        <p:grpSpPr>
          <a:xfrm>
            <a:off x="2502220" y="3040139"/>
            <a:ext cx="326148" cy="326108"/>
            <a:chOff x="1379798" y="1723250"/>
            <a:chExt cx="397887" cy="397887"/>
          </a:xfrm>
        </p:grpSpPr>
        <p:sp>
          <p:nvSpPr>
            <p:cNvPr id="929" name="Google Shape;929;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69"/>
          <p:cNvGrpSpPr/>
          <p:nvPr/>
        </p:nvGrpSpPr>
        <p:grpSpPr>
          <a:xfrm>
            <a:off x="1736908" y="3040139"/>
            <a:ext cx="326130" cy="326108"/>
            <a:chOff x="864491" y="1723250"/>
            <a:chExt cx="397866" cy="397887"/>
          </a:xfrm>
        </p:grpSpPr>
        <p:sp>
          <p:nvSpPr>
            <p:cNvPr id="934" name="Google Shape;934;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942" name="Google Shape;942;p70"/>
          <p:cNvSpPr txBox="1"/>
          <p:nvPr>
            <p:ph idx="4294967295" type="body"/>
          </p:nvPr>
        </p:nvSpPr>
        <p:spPr>
          <a:xfrm>
            <a:off x="720000" y="1215750"/>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Photos</a:t>
            </a:r>
            <a:endParaRPr/>
          </a:p>
          <a:p>
            <a:pPr indent="-304800" lvl="0" marL="457200" rtl="0" algn="l">
              <a:spcBef>
                <a:spcPts val="0"/>
              </a:spcBef>
              <a:spcAft>
                <a:spcPts val="0"/>
              </a:spcAft>
              <a:buClr>
                <a:schemeClr val="lt2"/>
              </a:buClr>
              <a:buSzPts val="1200"/>
              <a:buChar char="●"/>
            </a:pPr>
            <a:r>
              <a:rPr lang="en" u="sng">
                <a:hlinkClick r:id="rId3"/>
              </a:rPr>
              <a:t>Medium shot man wearing vr glasses I</a:t>
            </a:r>
            <a:r>
              <a:rPr lang="en"/>
              <a:t> </a:t>
            </a:r>
            <a:endParaRPr/>
          </a:p>
          <a:p>
            <a:pPr indent="-304800" lvl="0" marL="457200" rtl="0" algn="l">
              <a:spcBef>
                <a:spcPts val="0"/>
              </a:spcBef>
              <a:spcAft>
                <a:spcPts val="0"/>
              </a:spcAft>
              <a:buClr>
                <a:schemeClr val="lt2"/>
              </a:buClr>
              <a:buSzPts val="1200"/>
              <a:buChar char="●"/>
            </a:pPr>
            <a:r>
              <a:rPr lang="en" u="sng">
                <a:hlinkClick r:id="rId4"/>
              </a:rPr>
              <a:t>Medium shot man wearing vr glasses II</a:t>
            </a:r>
            <a:r>
              <a:rPr lang="en"/>
              <a:t> </a:t>
            </a:r>
            <a:endParaRPr/>
          </a:p>
          <a:p>
            <a:pPr indent="-304800" lvl="0" marL="457200" rtl="0" algn="l">
              <a:spcBef>
                <a:spcPts val="0"/>
              </a:spcBef>
              <a:spcAft>
                <a:spcPts val="0"/>
              </a:spcAft>
              <a:buClr>
                <a:schemeClr val="lt2"/>
              </a:buClr>
              <a:buSzPts val="1200"/>
              <a:buChar char="●"/>
            </a:pPr>
            <a:r>
              <a:rPr lang="en" u="sng">
                <a:hlinkClick r:id="rId5"/>
              </a:rPr>
              <a:t>Medium shot man wearing vr glasses III</a:t>
            </a:r>
            <a:r>
              <a:rPr lang="en"/>
              <a:t> </a:t>
            </a:r>
            <a:endParaRPr/>
          </a:p>
          <a:p>
            <a:pPr indent="-304800" lvl="0" marL="457200" rtl="0" algn="l">
              <a:spcBef>
                <a:spcPts val="0"/>
              </a:spcBef>
              <a:spcAft>
                <a:spcPts val="0"/>
              </a:spcAft>
              <a:buClr>
                <a:schemeClr val="lt2"/>
              </a:buClr>
              <a:buSzPts val="1200"/>
              <a:buChar char="●"/>
            </a:pPr>
            <a:r>
              <a:rPr lang="en" u="sng">
                <a:hlinkClick r:id="rId6"/>
              </a:rPr>
              <a:t>Medium shot woman wearing vr glasses I</a:t>
            </a:r>
            <a:r>
              <a:rPr lang="en"/>
              <a:t> </a:t>
            </a:r>
            <a:endParaRPr/>
          </a:p>
          <a:p>
            <a:pPr indent="-304800" lvl="0" marL="457200" rtl="0" algn="l">
              <a:spcBef>
                <a:spcPts val="0"/>
              </a:spcBef>
              <a:spcAft>
                <a:spcPts val="0"/>
              </a:spcAft>
              <a:buClr>
                <a:schemeClr val="lt2"/>
              </a:buClr>
              <a:buSzPts val="1200"/>
              <a:buChar char="●"/>
            </a:pPr>
            <a:r>
              <a:rPr lang="en" u="sng">
                <a:hlinkClick r:id="rId7"/>
              </a:rPr>
              <a:t>Medium shot woman wearing vr glasses II</a:t>
            </a:r>
            <a:r>
              <a:rPr lang="en"/>
              <a:t> </a:t>
            </a:r>
            <a:endParaRPr/>
          </a:p>
          <a:p>
            <a:pPr indent="-304800" lvl="0" marL="457200" rtl="0" algn="l">
              <a:spcBef>
                <a:spcPts val="0"/>
              </a:spcBef>
              <a:spcAft>
                <a:spcPts val="0"/>
              </a:spcAft>
              <a:buClr>
                <a:schemeClr val="lt2"/>
              </a:buClr>
              <a:buSzPts val="1200"/>
              <a:buChar char="●"/>
            </a:pPr>
            <a:r>
              <a:rPr lang="en" u="sng">
                <a:hlinkClick r:id="rId8"/>
              </a:rPr>
              <a:t>Woman using tablet work connect with others</a:t>
            </a:r>
            <a:r>
              <a:rPr lang="en"/>
              <a:t> </a:t>
            </a:r>
            <a:endParaRPr/>
          </a:p>
          <a:p>
            <a:pPr indent="-304800" lvl="0" marL="457200" rtl="0" algn="l">
              <a:spcBef>
                <a:spcPts val="0"/>
              </a:spcBef>
              <a:spcAft>
                <a:spcPts val="0"/>
              </a:spcAft>
              <a:buClr>
                <a:schemeClr val="lt2"/>
              </a:buClr>
              <a:buSzPts val="1200"/>
              <a:buChar char="●"/>
            </a:pPr>
            <a:r>
              <a:rPr lang="en" u="sng">
                <a:hlinkClick r:id="rId9"/>
              </a:rPr>
              <a:t>Man using smartphone work connect with others</a:t>
            </a:r>
            <a:r>
              <a:rPr lang="en"/>
              <a:t> </a:t>
            </a:r>
            <a:endParaRPr/>
          </a:p>
          <a:p>
            <a:pPr indent="-304800" lvl="0" marL="457200" rtl="0" algn="l">
              <a:spcBef>
                <a:spcPts val="0"/>
              </a:spcBef>
              <a:spcAft>
                <a:spcPts val="0"/>
              </a:spcAft>
              <a:buClr>
                <a:schemeClr val="lt2"/>
              </a:buClr>
              <a:buSzPts val="1200"/>
              <a:buChar char="●"/>
            </a:pPr>
            <a:r>
              <a:rPr lang="en" u="sng">
                <a:hlinkClick r:id="rId10"/>
              </a:rPr>
              <a:t>Business people working using technology connect with others</a:t>
            </a:r>
            <a:r>
              <a:rPr lang="en"/>
              <a:t> </a:t>
            </a:r>
            <a:endParaRPr/>
          </a:p>
          <a:p>
            <a:pPr indent="-304800" lvl="0" marL="457200" rtl="0" algn="l">
              <a:spcBef>
                <a:spcPts val="0"/>
              </a:spcBef>
              <a:spcAft>
                <a:spcPts val="0"/>
              </a:spcAft>
              <a:buClr>
                <a:schemeClr val="lt2"/>
              </a:buClr>
              <a:buSzPts val="1200"/>
              <a:buChar char="●"/>
            </a:pPr>
            <a:r>
              <a:rPr lang="en" u="sng">
                <a:hlinkClick r:id="rId11"/>
              </a:rPr>
              <a:t>Woman using laptop work connect with others</a:t>
            </a:r>
            <a:r>
              <a:rPr lang="en"/>
              <a:t> </a:t>
            </a:r>
            <a:endParaRPr/>
          </a:p>
          <a:p>
            <a:pPr indent="-304800" lvl="0" marL="457200" rtl="0" algn="l">
              <a:spcBef>
                <a:spcPts val="0"/>
              </a:spcBef>
              <a:spcAft>
                <a:spcPts val="0"/>
              </a:spcAft>
              <a:buClr>
                <a:schemeClr val="lt2"/>
              </a:buClr>
              <a:buSzPts val="1200"/>
              <a:buChar char="●"/>
            </a:pPr>
            <a:r>
              <a:rPr lang="en" u="sng">
                <a:hlinkClick r:id="rId12"/>
              </a:rPr>
              <a:t>Man using laptop work connect with others</a:t>
            </a: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948" name="Google Shape;948;p71"/>
          <p:cNvSpPr txBox="1"/>
          <p:nvPr>
            <p:ph idx="4294967295" type="body"/>
          </p:nvPr>
        </p:nvSpPr>
        <p:spPr>
          <a:xfrm>
            <a:off x="720000" y="1215749"/>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Vector</a:t>
            </a:r>
            <a:endParaRPr/>
          </a:p>
          <a:p>
            <a:pPr indent="-304800" lvl="0" marL="457200" rtl="0" algn="l">
              <a:spcBef>
                <a:spcPts val="0"/>
              </a:spcBef>
              <a:spcAft>
                <a:spcPts val="0"/>
              </a:spcAft>
              <a:buClr>
                <a:schemeClr val="lt2"/>
              </a:buClr>
              <a:buSzPts val="1200"/>
              <a:buChar char="●"/>
            </a:pPr>
            <a:r>
              <a:rPr lang="en" u="sng">
                <a:hlinkClick r:id="rId3"/>
              </a:rPr>
              <a:t>Abstract glowing particles shapes background</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Photos</a:t>
            </a:r>
            <a:endParaRPr/>
          </a:p>
          <a:p>
            <a:pPr indent="-304800" lvl="0" marL="457200" rtl="0" algn="l">
              <a:spcBef>
                <a:spcPts val="0"/>
              </a:spcBef>
              <a:spcAft>
                <a:spcPts val="0"/>
              </a:spcAft>
              <a:buClr>
                <a:schemeClr val="lt2"/>
              </a:buClr>
              <a:buSzPts val="1200"/>
              <a:buChar char="●"/>
            </a:pPr>
            <a:r>
              <a:rPr lang="en" u="sng">
                <a:hlinkClick r:id="rId4"/>
              </a:rPr>
              <a:t>Side view people wearing vr glasses</a:t>
            </a:r>
            <a:r>
              <a:rPr lang="en"/>
              <a:t> </a:t>
            </a:r>
            <a:endParaRPr/>
          </a:p>
          <a:p>
            <a:pPr indent="-304800" lvl="0" marL="457200" rtl="0" algn="l">
              <a:spcBef>
                <a:spcPts val="0"/>
              </a:spcBef>
              <a:spcAft>
                <a:spcPts val="0"/>
              </a:spcAft>
              <a:buClr>
                <a:schemeClr val="lt2"/>
              </a:buClr>
              <a:buSzPts val="1200"/>
              <a:buChar char="●"/>
            </a:pPr>
            <a:r>
              <a:rPr lang="en" u="sng">
                <a:hlinkClick r:id="rId5"/>
              </a:rPr>
              <a:t>Man using tablet work connect with others</a:t>
            </a:r>
            <a:r>
              <a:rPr lang="en"/>
              <a:t> </a:t>
            </a:r>
            <a:endParaRPr/>
          </a:p>
          <a:p>
            <a:pPr indent="-304800" lvl="0" marL="457200" rtl="0" algn="l">
              <a:spcBef>
                <a:spcPts val="0"/>
              </a:spcBef>
              <a:spcAft>
                <a:spcPts val="0"/>
              </a:spcAft>
              <a:buClr>
                <a:schemeClr val="lt2"/>
              </a:buClr>
              <a:buSzPts val="1200"/>
              <a:buChar char="●"/>
            </a:pPr>
            <a:r>
              <a:rPr lang="en" u="sng">
                <a:hlinkClick r:id="rId6"/>
              </a:rPr>
              <a:t>Medium shot man wearing vr glasses</a:t>
            </a:r>
            <a:r>
              <a:rPr lang="en"/>
              <a:t> </a:t>
            </a:r>
            <a:endParaRPr/>
          </a:p>
          <a:p>
            <a:pPr indent="-304800" lvl="0" marL="457200" rtl="0" algn="l">
              <a:spcBef>
                <a:spcPts val="0"/>
              </a:spcBef>
              <a:spcAft>
                <a:spcPts val="0"/>
              </a:spcAft>
              <a:buClr>
                <a:schemeClr val="lt2"/>
              </a:buClr>
              <a:buSzPts val="1200"/>
              <a:buChar char="●"/>
            </a:pPr>
            <a:r>
              <a:rPr lang="en" u="sng">
                <a:hlinkClick r:id="rId7"/>
              </a:rPr>
              <a:t>Medium shot woman working computer</a:t>
            </a:r>
            <a:r>
              <a:rPr lang="en"/>
              <a:t> </a:t>
            </a:r>
            <a:endParaRPr/>
          </a:p>
          <a:p>
            <a:pPr indent="-304800" lvl="0" marL="457200" rtl="0" algn="l">
              <a:spcBef>
                <a:spcPts val="0"/>
              </a:spcBef>
              <a:spcAft>
                <a:spcPts val="0"/>
              </a:spcAft>
              <a:buClr>
                <a:schemeClr val="lt2"/>
              </a:buClr>
              <a:buSzPts val="1200"/>
              <a:buChar char="●"/>
            </a:pPr>
            <a:r>
              <a:rPr lang="en" u="sng">
                <a:hlinkClick r:id="rId8"/>
              </a:rPr>
              <a:t>Business concept with graphic holography I</a:t>
            </a:r>
            <a:r>
              <a:rPr lang="en"/>
              <a:t> </a:t>
            </a:r>
            <a:endParaRPr/>
          </a:p>
          <a:p>
            <a:pPr indent="-304800" lvl="0" marL="457200" rtl="0" algn="l">
              <a:spcBef>
                <a:spcPts val="0"/>
              </a:spcBef>
              <a:spcAft>
                <a:spcPts val="0"/>
              </a:spcAft>
              <a:buClr>
                <a:schemeClr val="lt2"/>
              </a:buClr>
              <a:buSzPts val="1200"/>
              <a:buChar char="●"/>
            </a:pPr>
            <a:r>
              <a:rPr lang="en" u="sng">
                <a:hlinkClick r:id="rId9"/>
              </a:rPr>
              <a:t>Business concept with graphic holography II</a:t>
            </a:r>
            <a:r>
              <a:rPr lang="en"/>
              <a:t> </a:t>
            </a:r>
            <a:endParaRPr/>
          </a:p>
          <a:p>
            <a:pPr indent="-304800" lvl="0" marL="457200" rtl="0" algn="l">
              <a:spcBef>
                <a:spcPts val="0"/>
              </a:spcBef>
              <a:spcAft>
                <a:spcPts val="0"/>
              </a:spcAft>
              <a:buClr>
                <a:schemeClr val="lt2"/>
              </a:buClr>
              <a:buSzPts val="1200"/>
              <a:buChar char="●"/>
            </a:pPr>
            <a:r>
              <a:rPr lang="en" u="sng">
                <a:hlinkClick r:id="rId10"/>
              </a:rPr>
              <a:t>Business concept with graphic holography III</a:t>
            </a:r>
            <a:r>
              <a:rPr lang="en"/>
              <a:t> </a:t>
            </a:r>
            <a:endParaRPr/>
          </a:p>
          <a:p>
            <a:pPr indent="-304800" lvl="0" marL="457200" rtl="0" algn="l">
              <a:spcBef>
                <a:spcPts val="0"/>
              </a:spcBef>
              <a:spcAft>
                <a:spcPts val="0"/>
              </a:spcAft>
              <a:buClr>
                <a:schemeClr val="lt2"/>
              </a:buClr>
              <a:buSzPts val="1200"/>
              <a:buChar char="●"/>
            </a:pPr>
            <a:r>
              <a:rPr lang="en" u="sng">
                <a:hlinkClick r:id="rId11"/>
              </a:rPr>
              <a:t>Medium shot male flight attendant posing</a:t>
            </a:r>
            <a:r>
              <a:rPr lang="en"/>
              <a:t> </a:t>
            </a:r>
            <a:endParaRPr/>
          </a:p>
          <a:p>
            <a:pPr indent="-304800" lvl="0" marL="457200" rtl="0" algn="l">
              <a:spcBef>
                <a:spcPts val="0"/>
              </a:spcBef>
              <a:spcAft>
                <a:spcPts val="0"/>
              </a:spcAft>
              <a:buClr>
                <a:schemeClr val="lt2"/>
              </a:buClr>
              <a:buSzPts val="1200"/>
              <a:buChar char="●"/>
            </a:pPr>
            <a:r>
              <a:rPr lang="en" u="sng">
                <a:hlinkClick r:id="rId12"/>
              </a:rPr>
              <a:t>Blond business woman suit using tablet</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2" name="Shape 952"/>
        <p:cNvGrpSpPr/>
        <p:nvPr/>
      </p:nvGrpSpPr>
      <p:grpSpPr>
        <a:xfrm>
          <a:off x="0" y="0"/>
          <a:ext cx="0" cy="0"/>
          <a:chOff x="0" y="0"/>
          <a:chExt cx="0" cy="0"/>
        </a:xfrm>
      </p:grpSpPr>
      <p:sp>
        <p:nvSpPr>
          <p:cNvPr id="953" name="Google Shape;953;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54" name="Google Shape;954;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8" name="Shape 958"/>
        <p:cNvGrpSpPr/>
        <p:nvPr/>
      </p:nvGrpSpPr>
      <p:grpSpPr>
        <a:xfrm>
          <a:off x="0" y="0"/>
          <a:ext cx="0" cy="0"/>
          <a:chOff x="0" y="0"/>
          <a:chExt cx="0" cy="0"/>
        </a:xfrm>
      </p:grpSpPr>
      <p:sp>
        <p:nvSpPr>
          <p:cNvPr id="959" name="Google Shape;959;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60" name="Google Shape;960;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2135550" y="1323040"/>
            <a:ext cx="4872900" cy="118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86" name="Google Shape;286;p38"/>
          <p:cNvSpPr txBox="1"/>
          <p:nvPr>
            <p:ph idx="1" type="subTitle"/>
          </p:nvPr>
        </p:nvSpPr>
        <p:spPr>
          <a:xfrm>
            <a:off x="2135550" y="2894590"/>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cxnSp>
        <p:nvCxnSpPr>
          <p:cNvPr id="287" name="Google Shape;287;p38"/>
          <p:cNvCxnSpPr/>
          <p:nvPr/>
        </p:nvCxnSpPr>
        <p:spPr>
          <a:xfrm>
            <a:off x="2636100" y="2662850"/>
            <a:ext cx="38718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4" name="Shape 964"/>
        <p:cNvGrpSpPr/>
        <p:nvPr/>
      </p:nvGrpSpPr>
      <p:grpSpPr>
        <a:xfrm>
          <a:off x="0" y="0"/>
          <a:ext cx="0" cy="0"/>
          <a:chOff x="0" y="0"/>
          <a:chExt cx="0" cy="0"/>
        </a:xfrm>
      </p:grpSpPr>
      <p:sp>
        <p:nvSpPr>
          <p:cNvPr id="965" name="Google Shape;965;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Figtree</a:t>
            </a:r>
            <a:endParaRPr b="1" sz="1100">
              <a:solidFill>
                <a:schemeClr val="lt1"/>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https://fonts.google.com/specimen/Figtree</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966" name="Google Shape;966;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967" name="Google Shape;967;p74"/>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4"/>
          <p:cNvSpPr/>
          <p:nvPr/>
        </p:nvSpPr>
        <p:spPr>
          <a:xfrm>
            <a:off x="4176295" y="2947175"/>
            <a:ext cx="791400" cy="754200"/>
          </a:xfrm>
          <a:prstGeom prst="roundRect">
            <a:avLst>
              <a:gd fmla="val 16667" name="adj"/>
            </a:avLst>
          </a:prstGeom>
          <a:solidFill>
            <a:srgbClr val="0006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4"/>
          <p:cNvSpPr/>
          <p:nvPr/>
        </p:nvSpPr>
        <p:spPr>
          <a:xfrm>
            <a:off x="5238114" y="2947175"/>
            <a:ext cx="791400" cy="754200"/>
          </a:xfrm>
          <a:prstGeom prst="roundRect">
            <a:avLst>
              <a:gd fmla="val 16667" name="adj"/>
            </a:avLst>
          </a:prstGeom>
          <a:solidFill>
            <a:srgbClr val="0006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971" name="Google Shape;971;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#000658</a:t>
            </a:r>
            <a:endParaRPr sz="1000">
              <a:solidFill>
                <a:srgbClr val="FFFFFF"/>
              </a:solidFill>
            </a:endParaRPr>
          </a:p>
        </p:txBody>
      </p:sp>
      <p:sp>
        <p:nvSpPr>
          <p:cNvPr id="972" name="Google Shape;972;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#000641</a:t>
            </a:r>
            <a:endParaRPr sz="1000">
              <a:solidFill>
                <a:srgbClr val="FFFFFF"/>
              </a:solidFill>
            </a:endParaRPr>
          </a:p>
        </p:txBody>
      </p:sp>
      <p:sp>
        <p:nvSpPr>
          <p:cNvPr id="973" name="Google Shape;973;p74"/>
          <p:cNvSpPr/>
          <p:nvPr/>
        </p:nvSpPr>
        <p:spPr>
          <a:xfrm>
            <a:off x="3114475" y="3878275"/>
            <a:ext cx="791400" cy="754200"/>
          </a:xfrm>
          <a:prstGeom prst="roundRect">
            <a:avLst>
              <a:gd fmla="val 16667" name="adj"/>
            </a:avLst>
          </a:prstGeom>
          <a:solidFill>
            <a:srgbClr val="FF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4"/>
          <p:cNvSpPr/>
          <p:nvPr/>
        </p:nvSpPr>
        <p:spPr>
          <a:xfrm>
            <a:off x="4176295" y="3878275"/>
            <a:ext cx="791400" cy="754200"/>
          </a:xfrm>
          <a:prstGeom prst="roundRect">
            <a:avLst>
              <a:gd fmla="val 16667" name="adj"/>
            </a:avLst>
          </a:prstGeom>
          <a:solidFill>
            <a:srgbClr val="0067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4"/>
          <p:cNvSpPr/>
          <p:nvPr/>
        </p:nvSpPr>
        <p:spPr>
          <a:xfrm>
            <a:off x="5238114" y="3878275"/>
            <a:ext cx="791400" cy="754200"/>
          </a:xfrm>
          <a:prstGeom prst="roundRect">
            <a:avLst>
              <a:gd fmla="val 16667" name="adj"/>
            </a:avLst>
          </a:prstGeom>
          <a:solidFill>
            <a:srgbClr val="499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#ff00ff</a:t>
            </a:r>
            <a:endParaRPr sz="1000">
              <a:solidFill>
                <a:srgbClr val="FFFFFF"/>
              </a:solidFill>
            </a:endParaRPr>
          </a:p>
        </p:txBody>
      </p:sp>
      <p:sp>
        <p:nvSpPr>
          <p:cNvPr id="977" name="Google Shape;977;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#0067ff</a:t>
            </a:r>
            <a:endParaRPr sz="1000">
              <a:solidFill>
                <a:srgbClr val="FFFFFF"/>
              </a:solidFill>
            </a:endParaRPr>
          </a:p>
        </p:txBody>
      </p:sp>
      <p:sp>
        <p:nvSpPr>
          <p:cNvPr id="978" name="Google Shape;978;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2" name="Shape 982"/>
        <p:cNvGrpSpPr/>
        <p:nvPr/>
      </p:nvGrpSpPr>
      <p:grpSpPr>
        <a:xfrm>
          <a:off x="0" y="0"/>
          <a:ext cx="0" cy="0"/>
          <a:chOff x="0" y="0"/>
          <a:chExt cx="0" cy="0"/>
        </a:xfrm>
      </p:grpSpPr>
      <p:sp>
        <p:nvSpPr>
          <p:cNvPr id="983" name="Google Shape;983;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84" name="Google Shape;984;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85" name="Google Shape;985;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86" name="Google Shape;986;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87" name="Google Shape;987;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88" name="Google Shape;988;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89" name="Google Shape;989;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90" name="Google Shape;990;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91" name="Google Shape;991;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92" name="Google Shape;992;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93" name="Google Shape;993;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94" name="Google Shape;994;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8" name="Shape 998"/>
        <p:cNvGrpSpPr/>
        <p:nvPr/>
      </p:nvGrpSpPr>
      <p:grpSpPr>
        <a:xfrm>
          <a:off x="0" y="0"/>
          <a:ext cx="0" cy="0"/>
          <a:chOff x="0" y="0"/>
          <a:chExt cx="0" cy="0"/>
        </a:xfrm>
      </p:grpSpPr>
      <p:grpSp>
        <p:nvGrpSpPr>
          <p:cNvPr id="999" name="Google Shape;999;p76"/>
          <p:cNvGrpSpPr/>
          <p:nvPr/>
        </p:nvGrpSpPr>
        <p:grpSpPr>
          <a:xfrm>
            <a:off x="5048544" y="3019584"/>
            <a:ext cx="442841" cy="514271"/>
            <a:chOff x="4727025" y="1332775"/>
            <a:chExt cx="59900" cy="69625"/>
          </a:xfrm>
        </p:grpSpPr>
        <p:sp>
          <p:nvSpPr>
            <p:cNvPr id="1000" name="Google Shape;1000;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76"/>
          <p:cNvGrpSpPr/>
          <p:nvPr/>
        </p:nvGrpSpPr>
        <p:grpSpPr>
          <a:xfrm>
            <a:off x="5723860" y="2267072"/>
            <a:ext cx="500909" cy="500899"/>
            <a:chOff x="4820425" y="1329900"/>
            <a:chExt cx="70175" cy="70350"/>
          </a:xfrm>
        </p:grpSpPr>
        <p:sp>
          <p:nvSpPr>
            <p:cNvPr id="1003" name="Google Shape;1003;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6376484" y="2278862"/>
            <a:ext cx="538135" cy="493119"/>
            <a:chOff x="4903200" y="1331525"/>
            <a:chExt cx="73575" cy="67425"/>
          </a:xfrm>
        </p:grpSpPr>
        <p:sp>
          <p:nvSpPr>
            <p:cNvPr id="1008" name="Google Shape;1008;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9" name="Google Shape;1009;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76"/>
          <p:cNvGrpSpPr/>
          <p:nvPr/>
        </p:nvGrpSpPr>
        <p:grpSpPr>
          <a:xfrm>
            <a:off x="5636435" y="3020840"/>
            <a:ext cx="544563" cy="511895"/>
            <a:chOff x="4815575" y="1416800"/>
            <a:chExt cx="73750" cy="71400"/>
          </a:xfrm>
        </p:grpSpPr>
        <p:sp>
          <p:nvSpPr>
            <p:cNvPr id="1011" name="Google Shape;1011;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76"/>
          <p:cNvGrpSpPr/>
          <p:nvPr/>
        </p:nvGrpSpPr>
        <p:grpSpPr>
          <a:xfrm>
            <a:off x="6333060" y="3020546"/>
            <a:ext cx="602914" cy="512477"/>
            <a:chOff x="4902475" y="1418875"/>
            <a:chExt cx="74500" cy="63775"/>
          </a:xfrm>
        </p:grpSpPr>
        <p:sp>
          <p:nvSpPr>
            <p:cNvPr id="1015" name="Google Shape;1015;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76"/>
          <p:cNvGrpSpPr/>
          <p:nvPr/>
        </p:nvGrpSpPr>
        <p:grpSpPr>
          <a:xfrm>
            <a:off x="5748932" y="3759785"/>
            <a:ext cx="515391" cy="525699"/>
            <a:chOff x="4818100" y="1507675"/>
            <a:chExt cx="71225" cy="71625"/>
          </a:xfrm>
        </p:grpSpPr>
        <p:sp>
          <p:nvSpPr>
            <p:cNvPr id="1018" name="Google Shape;1018;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76"/>
          <p:cNvGrpSpPr/>
          <p:nvPr/>
        </p:nvGrpSpPr>
        <p:grpSpPr>
          <a:xfrm>
            <a:off x="5087034" y="3781317"/>
            <a:ext cx="522956" cy="489869"/>
            <a:chOff x="4721450" y="1509475"/>
            <a:chExt cx="79350" cy="74325"/>
          </a:xfrm>
        </p:grpSpPr>
        <p:sp>
          <p:nvSpPr>
            <p:cNvPr id="1023" name="Google Shape;1023;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76"/>
          <p:cNvGrpSpPr/>
          <p:nvPr/>
        </p:nvGrpSpPr>
        <p:grpSpPr>
          <a:xfrm>
            <a:off x="6410277" y="3761069"/>
            <a:ext cx="525704" cy="535436"/>
            <a:chOff x="4906800" y="1507500"/>
            <a:chExt cx="70350" cy="71075"/>
          </a:xfrm>
        </p:grpSpPr>
        <p:sp>
          <p:nvSpPr>
            <p:cNvPr id="1028" name="Google Shape;1028;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76"/>
          <p:cNvGrpSpPr/>
          <p:nvPr/>
        </p:nvGrpSpPr>
        <p:grpSpPr>
          <a:xfrm>
            <a:off x="4443099" y="2267050"/>
            <a:ext cx="508054" cy="508095"/>
            <a:chOff x="3736598" y="2170606"/>
            <a:chExt cx="404889" cy="404889"/>
          </a:xfrm>
        </p:grpSpPr>
        <p:sp>
          <p:nvSpPr>
            <p:cNvPr id="1034" name="Google Shape;1034;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76"/>
          <p:cNvGrpSpPr/>
          <p:nvPr/>
        </p:nvGrpSpPr>
        <p:grpSpPr>
          <a:xfrm>
            <a:off x="3731139" y="2267145"/>
            <a:ext cx="575790" cy="507904"/>
            <a:chOff x="3161917" y="2170682"/>
            <a:chExt cx="458870" cy="404737"/>
          </a:xfrm>
        </p:grpSpPr>
        <p:sp>
          <p:nvSpPr>
            <p:cNvPr id="1039" name="Google Shape;1039;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40" name="Google Shape;1040;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76"/>
          <p:cNvGrpSpPr/>
          <p:nvPr/>
        </p:nvGrpSpPr>
        <p:grpSpPr>
          <a:xfrm>
            <a:off x="3758669" y="3027517"/>
            <a:ext cx="520730" cy="498567"/>
            <a:chOff x="3179914" y="2889488"/>
            <a:chExt cx="422876" cy="404911"/>
          </a:xfrm>
        </p:grpSpPr>
        <p:sp>
          <p:nvSpPr>
            <p:cNvPr id="1043" name="Google Shape;1043;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76"/>
          <p:cNvGrpSpPr/>
          <p:nvPr/>
        </p:nvGrpSpPr>
        <p:grpSpPr>
          <a:xfrm>
            <a:off x="4387349" y="3027477"/>
            <a:ext cx="516145" cy="498648"/>
            <a:chOff x="3729467" y="2889422"/>
            <a:chExt cx="419153" cy="404977"/>
          </a:xfrm>
        </p:grpSpPr>
        <p:sp>
          <p:nvSpPr>
            <p:cNvPr id="1050" name="Google Shape;1050;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76"/>
          <p:cNvGrpSpPr/>
          <p:nvPr/>
        </p:nvGrpSpPr>
        <p:grpSpPr>
          <a:xfrm>
            <a:off x="7107677" y="2474362"/>
            <a:ext cx="166473" cy="141497"/>
            <a:chOff x="4660325" y="1866850"/>
            <a:chExt cx="68350" cy="58100"/>
          </a:xfrm>
        </p:grpSpPr>
        <p:sp>
          <p:nvSpPr>
            <p:cNvPr id="1062" name="Google Shape;1062;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76"/>
          <p:cNvGrpSpPr/>
          <p:nvPr/>
        </p:nvGrpSpPr>
        <p:grpSpPr>
          <a:xfrm>
            <a:off x="7417022" y="2500086"/>
            <a:ext cx="162515" cy="90049"/>
            <a:chOff x="4791775" y="1877500"/>
            <a:chExt cx="66725" cy="36975"/>
          </a:xfrm>
        </p:grpSpPr>
        <p:sp>
          <p:nvSpPr>
            <p:cNvPr id="1065" name="Google Shape;1065;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76"/>
          <p:cNvGrpSpPr/>
          <p:nvPr/>
        </p:nvGrpSpPr>
        <p:grpSpPr>
          <a:xfrm>
            <a:off x="7738734" y="2500086"/>
            <a:ext cx="144979" cy="90049"/>
            <a:chOff x="4923925" y="1877500"/>
            <a:chExt cx="59525" cy="36975"/>
          </a:xfrm>
        </p:grpSpPr>
        <p:sp>
          <p:nvSpPr>
            <p:cNvPr id="1068" name="Google Shape;1068;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76"/>
          <p:cNvGrpSpPr/>
          <p:nvPr/>
        </p:nvGrpSpPr>
        <p:grpSpPr>
          <a:xfrm>
            <a:off x="8033226" y="2482277"/>
            <a:ext cx="141447" cy="125667"/>
            <a:chOff x="5058450" y="1870100"/>
            <a:chExt cx="58075" cy="51600"/>
          </a:xfrm>
        </p:grpSpPr>
        <p:sp>
          <p:nvSpPr>
            <p:cNvPr id="1071" name="Google Shape;1071;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6"/>
          <p:cNvGrpSpPr/>
          <p:nvPr/>
        </p:nvGrpSpPr>
        <p:grpSpPr>
          <a:xfrm>
            <a:off x="7447741" y="2904685"/>
            <a:ext cx="101077" cy="107645"/>
            <a:chOff x="4811425" y="2065025"/>
            <a:chExt cx="41500" cy="44200"/>
          </a:xfrm>
        </p:grpSpPr>
        <p:sp>
          <p:nvSpPr>
            <p:cNvPr id="1074" name="Google Shape;1074;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76"/>
          <p:cNvGrpSpPr/>
          <p:nvPr/>
        </p:nvGrpSpPr>
        <p:grpSpPr>
          <a:xfrm>
            <a:off x="7740178" y="2904898"/>
            <a:ext cx="120867" cy="107218"/>
            <a:chOff x="4929875" y="2065025"/>
            <a:chExt cx="49625" cy="44025"/>
          </a:xfrm>
        </p:grpSpPr>
        <p:sp>
          <p:nvSpPr>
            <p:cNvPr id="1077" name="Google Shape;1077;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76"/>
          <p:cNvGrpSpPr/>
          <p:nvPr/>
        </p:nvGrpSpPr>
        <p:grpSpPr>
          <a:xfrm>
            <a:off x="8068847" y="2907912"/>
            <a:ext cx="70206" cy="101191"/>
            <a:chOff x="5083925" y="2066350"/>
            <a:chExt cx="28825" cy="41550"/>
          </a:xfrm>
        </p:grpSpPr>
        <p:sp>
          <p:nvSpPr>
            <p:cNvPr id="1080" name="Google Shape;1080;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76"/>
          <p:cNvGrpSpPr/>
          <p:nvPr/>
        </p:nvGrpSpPr>
        <p:grpSpPr>
          <a:xfrm>
            <a:off x="7100401" y="2923559"/>
            <a:ext cx="181026" cy="69896"/>
            <a:chOff x="4659775" y="2072775"/>
            <a:chExt cx="74325" cy="28700"/>
          </a:xfrm>
        </p:grpSpPr>
        <p:sp>
          <p:nvSpPr>
            <p:cNvPr id="1083" name="Google Shape;1083;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76"/>
          <p:cNvGrpSpPr/>
          <p:nvPr/>
        </p:nvGrpSpPr>
        <p:grpSpPr>
          <a:xfrm>
            <a:off x="8020257" y="2714124"/>
            <a:ext cx="167387" cy="89197"/>
            <a:chOff x="4662475" y="1976500"/>
            <a:chExt cx="68725" cy="36625"/>
          </a:xfrm>
        </p:grpSpPr>
        <p:sp>
          <p:nvSpPr>
            <p:cNvPr id="1087" name="Google Shape;1087;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76"/>
          <p:cNvGrpSpPr/>
          <p:nvPr/>
        </p:nvGrpSpPr>
        <p:grpSpPr>
          <a:xfrm>
            <a:off x="7717162" y="2717564"/>
            <a:ext cx="166899" cy="82317"/>
            <a:chOff x="4920150" y="1977875"/>
            <a:chExt cx="68525" cy="33800"/>
          </a:xfrm>
        </p:grpSpPr>
        <p:sp>
          <p:nvSpPr>
            <p:cNvPr id="1091" name="Google Shape;1091;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76"/>
          <p:cNvGrpSpPr/>
          <p:nvPr/>
        </p:nvGrpSpPr>
        <p:grpSpPr>
          <a:xfrm>
            <a:off x="7128319" y="3121482"/>
            <a:ext cx="125190" cy="127858"/>
            <a:chOff x="4676550" y="2160575"/>
            <a:chExt cx="51400" cy="52500"/>
          </a:xfrm>
        </p:grpSpPr>
        <p:sp>
          <p:nvSpPr>
            <p:cNvPr id="1095" name="Google Shape;1095;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76"/>
          <p:cNvGrpSpPr/>
          <p:nvPr/>
        </p:nvGrpSpPr>
        <p:grpSpPr>
          <a:xfrm>
            <a:off x="7425577" y="3128514"/>
            <a:ext cx="145405" cy="113794"/>
            <a:chOff x="4768325" y="2163475"/>
            <a:chExt cx="59700" cy="46725"/>
          </a:xfrm>
        </p:grpSpPr>
        <p:sp>
          <p:nvSpPr>
            <p:cNvPr id="1099" name="Google Shape;1099;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76"/>
          <p:cNvGrpSpPr/>
          <p:nvPr/>
        </p:nvGrpSpPr>
        <p:grpSpPr>
          <a:xfrm>
            <a:off x="7441895" y="3383608"/>
            <a:ext cx="112768" cy="106853"/>
            <a:chOff x="4768575" y="2253950"/>
            <a:chExt cx="46300" cy="43875"/>
          </a:xfrm>
        </p:grpSpPr>
        <p:sp>
          <p:nvSpPr>
            <p:cNvPr id="1108" name="Google Shape;1108;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76"/>
          <p:cNvGrpSpPr/>
          <p:nvPr/>
        </p:nvGrpSpPr>
        <p:grpSpPr>
          <a:xfrm>
            <a:off x="7741518" y="3872634"/>
            <a:ext cx="118187" cy="146246"/>
            <a:chOff x="4960900" y="2433225"/>
            <a:chExt cx="48525" cy="60050"/>
          </a:xfrm>
        </p:grpSpPr>
        <p:sp>
          <p:nvSpPr>
            <p:cNvPr id="1111" name="Google Shape;1111;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76"/>
          <p:cNvGrpSpPr/>
          <p:nvPr/>
        </p:nvGrpSpPr>
        <p:grpSpPr>
          <a:xfrm>
            <a:off x="7430083" y="4136695"/>
            <a:ext cx="136394" cy="143810"/>
            <a:chOff x="4854075" y="2527625"/>
            <a:chExt cx="56000" cy="59050"/>
          </a:xfrm>
        </p:grpSpPr>
        <p:sp>
          <p:nvSpPr>
            <p:cNvPr id="1114" name="Google Shape;1114;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76"/>
          <p:cNvGrpSpPr/>
          <p:nvPr/>
        </p:nvGrpSpPr>
        <p:grpSpPr>
          <a:xfrm>
            <a:off x="8054294" y="3600439"/>
            <a:ext cx="99312" cy="160797"/>
            <a:chOff x="5059700" y="2334775"/>
            <a:chExt cx="40775" cy="66025"/>
          </a:xfrm>
        </p:grpSpPr>
        <p:sp>
          <p:nvSpPr>
            <p:cNvPr id="1120" name="Google Shape;1120;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76"/>
          <p:cNvGrpSpPr/>
          <p:nvPr/>
        </p:nvGrpSpPr>
        <p:grpSpPr>
          <a:xfrm>
            <a:off x="8011458" y="3865571"/>
            <a:ext cx="184984" cy="160371"/>
            <a:chOff x="5037700" y="2430325"/>
            <a:chExt cx="75950" cy="65850"/>
          </a:xfrm>
        </p:grpSpPr>
        <p:sp>
          <p:nvSpPr>
            <p:cNvPr id="1130" name="Google Shape;1130;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76"/>
          <p:cNvGrpSpPr/>
          <p:nvPr/>
        </p:nvGrpSpPr>
        <p:grpSpPr>
          <a:xfrm>
            <a:off x="7430964" y="3632023"/>
            <a:ext cx="173014" cy="97629"/>
            <a:chOff x="4756975" y="2341800"/>
            <a:chExt cx="91975" cy="51925"/>
          </a:xfrm>
        </p:grpSpPr>
        <p:sp>
          <p:nvSpPr>
            <p:cNvPr id="1133" name="Google Shape;1133;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76"/>
          <p:cNvGrpSpPr/>
          <p:nvPr/>
        </p:nvGrpSpPr>
        <p:grpSpPr>
          <a:xfrm>
            <a:off x="7697901" y="4120720"/>
            <a:ext cx="212497" cy="175761"/>
            <a:chOff x="4943575" y="2516350"/>
            <a:chExt cx="98675" cy="81700"/>
          </a:xfrm>
        </p:grpSpPr>
        <p:sp>
          <p:nvSpPr>
            <p:cNvPr id="1154" name="Google Shape;1154;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76"/>
          <p:cNvGrpSpPr/>
          <p:nvPr/>
        </p:nvGrpSpPr>
        <p:grpSpPr>
          <a:xfrm>
            <a:off x="1955962" y="3346963"/>
            <a:ext cx="965351" cy="134611"/>
            <a:chOff x="4411970" y="2962952"/>
            <a:chExt cx="706544" cy="104212"/>
          </a:xfrm>
        </p:grpSpPr>
        <p:sp>
          <p:nvSpPr>
            <p:cNvPr id="1233" name="Google Shape;1233;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6"/>
          <p:cNvGrpSpPr/>
          <p:nvPr/>
        </p:nvGrpSpPr>
        <p:grpSpPr>
          <a:xfrm>
            <a:off x="1955962" y="2935877"/>
            <a:ext cx="960158" cy="289172"/>
            <a:chOff x="4411970" y="2726085"/>
            <a:chExt cx="643107" cy="193659"/>
          </a:xfrm>
        </p:grpSpPr>
        <p:sp>
          <p:nvSpPr>
            <p:cNvPr id="1238" name="Google Shape;1238;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76"/>
          <p:cNvGrpSpPr/>
          <p:nvPr/>
        </p:nvGrpSpPr>
        <p:grpSpPr>
          <a:xfrm>
            <a:off x="958854" y="3201987"/>
            <a:ext cx="833173" cy="259209"/>
            <a:chOff x="4411970" y="4340222"/>
            <a:chExt cx="779467" cy="242683"/>
          </a:xfrm>
        </p:grpSpPr>
        <p:sp>
          <p:nvSpPr>
            <p:cNvPr id="1242" name="Google Shape;1242;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76"/>
          <p:cNvGrpSpPr/>
          <p:nvPr/>
        </p:nvGrpSpPr>
        <p:grpSpPr>
          <a:xfrm>
            <a:off x="1955962" y="2597733"/>
            <a:ext cx="965160" cy="216230"/>
            <a:chOff x="4411970" y="2468674"/>
            <a:chExt cx="747317" cy="167425"/>
          </a:xfrm>
        </p:grpSpPr>
        <p:sp>
          <p:nvSpPr>
            <p:cNvPr id="1246" name="Google Shape;1246;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6"/>
          <p:cNvGrpSpPr/>
          <p:nvPr/>
        </p:nvGrpSpPr>
        <p:grpSpPr>
          <a:xfrm>
            <a:off x="954709" y="2502450"/>
            <a:ext cx="810451" cy="319148"/>
            <a:chOff x="4411970" y="3686602"/>
            <a:chExt cx="797845" cy="314215"/>
          </a:xfrm>
        </p:grpSpPr>
        <p:sp>
          <p:nvSpPr>
            <p:cNvPr id="1249" name="Google Shape;1249;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6"/>
          <p:cNvGrpSpPr/>
          <p:nvPr/>
        </p:nvGrpSpPr>
        <p:grpSpPr>
          <a:xfrm>
            <a:off x="954806" y="2256974"/>
            <a:ext cx="1970333" cy="208784"/>
            <a:chOff x="6336019" y="3733725"/>
            <a:chExt cx="2566206" cy="351310"/>
          </a:xfrm>
        </p:grpSpPr>
        <p:sp>
          <p:nvSpPr>
            <p:cNvPr id="1256" name="Google Shape;1256;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6"/>
          <p:cNvGrpSpPr/>
          <p:nvPr/>
        </p:nvGrpSpPr>
        <p:grpSpPr>
          <a:xfrm>
            <a:off x="1955962" y="3864529"/>
            <a:ext cx="946551" cy="153200"/>
            <a:chOff x="4404545" y="3301592"/>
            <a:chExt cx="782403" cy="129272"/>
          </a:xfrm>
        </p:grpSpPr>
        <p:sp>
          <p:nvSpPr>
            <p:cNvPr id="1261" name="Google Shape;1261;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6"/>
          <p:cNvGrpSpPr/>
          <p:nvPr/>
        </p:nvGrpSpPr>
        <p:grpSpPr>
          <a:xfrm>
            <a:off x="1955962" y="3603488"/>
            <a:ext cx="962257" cy="139127"/>
            <a:chOff x="4411970" y="3131459"/>
            <a:chExt cx="710520" cy="117397"/>
          </a:xfrm>
        </p:grpSpPr>
        <p:sp>
          <p:nvSpPr>
            <p:cNvPr id="1264" name="Google Shape;1264;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66" name="Google Shape;1266;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76"/>
          <p:cNvGrpSpPr/>
          <p:nvPr/>
        </p:nvGrpSpPr>
        <p:grpSpPr>
          <a:xfrm>
            <a:off x="956107" y="3538282"/>
            <a:ext cx="823838" cy="458988"/>
            <a:chOff x="4411970" y="1801825"/>
            <a:chExt cx="734586" cy="409262"/>
          </a:xfrm>
        </p:grpSpPr>
        <p:sp>
          <p:nvSpPr>
            <p:cNvPr id="1268" name="Google Shape;1268;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6"/>
          <p:cNvGrpSpPr/>
          <p:nvPr/>
        </p:nvGrpSpPr>
        <p:grpSpPr>
          <a:xfrm>
            <a:off x="956107" y="4086708"/>
            <a:ext cx="856348" cy="212039"/>
            <a:chOff x="4411970" y="2233974"/>
            <a:chExt cx="763574" cy="189068"/>
          </a:xfrm>
        </p:grpSpPr>
        <p:sp>
          <p:nvSpPr>
            <p:cNvPr id="1271" name="Google Shape;1271;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76"/>
          <p:cNvGrpSpPr/>
          <p:nvPr/>
        </p:nvGrpSpPr>
        <p:grpSpPr>
          <a:xfrm>
            <a:off x="3066303" y="2262044"/>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76"/>
          <p:cNvGrpSpPr/>
          <p:nvPr/>
        </p:nvGrpSpPr>
        <p:grpSpPr>
          <a:xfrm>
            <a:off x="3063497" y="3028627"/>
            <a:ext cx="513021" cy="512935"/>
            <a:chOff x="4049800" y="640400"/>
            <a:chExt cx="858900" cy="858900"/>
          </a:xfrm>
        </p:grpSpPr>
        <p:sp>
          <p:nvSpPr>
            <p:cNvPr id="1277" name="Google Shape;1277;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6"/>
          <p:cNvGrpSpPr/>
          <p:nvPr/>
        </p:nvGrpSpPr>
        <p:grpSpPr>
          <a:xfrm>
            <a:off x="2980696" y="3680519"/>
            <a:ext cx="686489" cy="686585"/>
            <a:chOff x="5080188" y="927900"/>
            <a:chExt cx="961200" cy="961200"/>
          </a:xfrm>
        </p:grpSpPr>
        <p:sp>
          <p:nvSpPr>
            <p:cNvPr id="1280" name="Google Shape;1280;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76"/>
          <p:cNvGrpSpPr/>
          <p:nvPr/>
        </p:nvGrpSpPr>
        <p:grpSpPr>
          <a:xfrm>
            <a:off x="3763848" y="3773248"/>
            <a:ext cx="510373" cy="510937"/>
            <a:chOff x="7508249" y="1522825"/>
            <a:chExt cx="1326332" cy="1322987"/>
          </a:xfrm>
        </p:grpSpPr>
        <p:sp>
          <p:nvSpPr>
            <p:cNvPr id="1289" name="Google Shape;1289;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76"/>
          <p:cNvGrpSpPr/>
          <p:nvPr/>
        </p:nvGrpSpPr>
        <p:grpSpPr>
          <a:xfrm>
            <a:off x="4455441" y="3774653"/>
            <a:ext cx="492652" cy="503348"/>
            <a:chOff x="6039282" y="1042577"/>
            <a:chExt cx="734315" cy="731929"/>
          </a:xfrm>
        </p:grpSpPr>
        <p:sp>
          <p:nvSpPr>
            <p:cNvPr id="1300" name="Google Shape;1300;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76"/>
          <p:cNvGrpSpPr/>
          <p:nvPr/>
        </p:nvGrpSpPr>
        <p:grpSpPr>
          <a:xfrm>
            <a:off x="5095855" y="2270694"/>
            <a:ext cx="483304" cy="504902"/>
            <a:chOff x="1825800" y="1651625"/>
            <a:chExt cx="568125" cy="591775"/>
          </a:xfrm>
        </p:grpSpPr>
        <p:sp>
          <p:nvSpPr>
            <p:cNvPr id="1322" name="Google Shape;1322;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33" name="Google Shape;1333;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grpSp>
        <p:nvGrpSpPr>
          <p:cNvPr id="1338" name="Google Shape;1338;p77"/>
          <p:cNvGrpSpPr/>
          <p:nvPr/>
        </p:nvGrpSpPr>
        <p:grpSpPr>
          <a:xfrm>
            <a:off x="722059" y="955168"/>
            <a:ext cx="2492868" cy="1379876"/>
            <a:chOff x="2654821" y="2311071"/>
            <a:chExt cx="2279715" cy="1262120"/>
          </a:xfrm>
        </p:grpSpPr>
        <p:grpSp>
          <p:nvGrpSpPr>
            <p:cNvPr id="1339" name="Google Shape;1339;p77"/>
            <p:cNvGrpSpPr/>
            <p:nvPr/>
          </p:nvGrpSpPr>
          <p:grpSpPr>
            <a:xfrm>
              <a:off x="4034269" y="2840745"/>
              <a:ext cx="40212" cy="36437"/>
              <a:chOff x="4293400" y="2574725"/>
              <a:chExt cx="84425" cy="80100"/>
            </a:xfrm>
          </p:grpSpPr>
          <p:sp>
            <p:nvSpPr>
              <p:cNvPr id="1340" name="Google Shape;1340;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41" name="Google Shape;1341;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77"/>
            <p:cNvGrpSpPr/>
            <p:nvPr/>
          </p:nvGrpSpPr>
          <p:grpSpPr>
            <a:xfrm>
              <a:off x="3894606" y="2334874"/>
              <a:ext cx="913198" cy="518984"/>
              <a:chOff x="4000175" y="1462675"/>
              <a:chExt cx="1917275" cy="1140875"/>
            </a:xfrm>
          </p:grpSpPr>
          <p:sp>
            <p:nvSpPr>
              <p:cNvPr id="1343" name="Google Shape;1343;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44" name="Google Shape;1344;p77"/>
              <p:cNvGrpSpPr/>
              <p:nvPr/>
            </p:nvGrpSpPr>
            <p:grpSpPr>
              <a:xfrm>
                <a:off x="4000175" y="1462675"/>
                <a:ext cx="1917275" cy="1140875"/>
                <a:chOff x="4000175" y="1462675"/>
                <a:chExt cx="1917275" cy="1140875"/>
              </a:xfrm>
            </p:grpSpPr>
            <p:sp>
              <p:nvSpPr>
                <p:cNvPr id="1345" name="Google Shape;1345;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46" name="Google Shape;1346;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50" name="Google Shape;1350;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1" name="Google Shape;1351;p77"/>
            <p:cNvGrpSpPr/>
            <p:nvPr/>
          </p:nvGrpSpPr>
          <p:grpSpPr>
            <a:xfrm>
              <a:off x="3875768" y="2846704"/>
              <a:ext cx="44796" cy="47366"/>
              <a:chOff x="3960625" y="2587825"/>
              <a:chExt cx="94050" cy="104125"/>
            </a:xfrm>
          </p:grpSpPr>
          <p:sp>
            <p:nvSpPr>
              <p:cNvPr id="1352" name="Google Shape;1352;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53" name="Google Shape;1353;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77"/>
            <p:cNvGrpSpPr/>
            <p:nvPr/>
          </p:nvGrpSpPr>
          <p:grpSpPr>
            <a:xfrm>
              <a:off x="3782759" y="2807162"/>
              <a:ext cx="82686" cy="85487"/>
              <a:chOff x="3765350" y="2500900"/>
              <a:chExt cx="173600" cy="187925"/>
            </a:xfrm>
          </p:grpSpPr>
          <p:sp>
            <p:nvSpPr>
              <p:cNvPr id="1355" name="Google Shape;1355;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56" name="Google Shape;1356;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77"/>
            <p:cNvGrpSpPr/>
            <p:nvPr/>
          </p:nvGrpSpPr>
          <p:grpSpPr>
            <a:xfrm>
              <a:off x="3775674" y="2798496"/>
              <a:ext cx="40545" cy="23564"/>
              <a:chOff x="3750475" y="2481850"/>
              <a:chExt cx="85125" cy="51800"/>
            </a:xfrm>
          </p:grpSpPr>
          <p:sp>
            <p:nvSpPr>
              <p:cNvPr id="1362" name="Google Shape;1362;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64" name="Google Shape;1364;p77"/>
            <p:cNvGrpSpPr/>
            <p:nvPr/>
          </p:nvGrpSpPr>
          <p:grpSpPr>
            <a:xfrm>
              <a:off x="3716946" y="2776024"/>
              <a:ext cx="81971" cy="76912"/>
              <a:chOff x="3627175" y="2432450"/>
              <a:chExt cx="172100" cy="169075"/>
            </a:xfrm>
          </p:grpSpPr>
          <p:sp>
            <p:nvSpPr>
              <p:cNvPr id="1365" name="Google Shape;1365;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67" name="Google Shape;1367;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68" name="Google Shape;1368;p77"/>
            <p:cNvGrpSpPr/>
            <p:nvPr/>
          </p:nvGrpSpPr>
          <p:grpSpPr>
            <a:xfrm>
              <a:off x="3685682" y="2845624"/>
              <a:ext cx="29311" cy="45055"/>
              <a:chOff x="3561536" y="2585450"/>
              <a:chExt cx="61539" cy="99045"/>
            </a:xfrm>
          </p:grpSpPr>
          <p:sp>
            <p:nvSpPr>
              <p:cNvPr id="1369" name="Google Shape;1369;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71" name="Google Shape;1371;p77"/>
            <p:cNvGrpSpPr/>
            <p:nvPr/>
          </p:nvGrpSpPr>
          <p:grpSpPr>
            <a:xfrm>
              <a:off x="3849905" y="2572252"/>
              <a:ext cx="74339" cy="119559"/>
              <a:chOff x="3906325" y="1984500"/>
              <a:chExt cx="156075" cy="262825"/>
            </a:xfrm>
          </p:grpSpPr>
          <p:sp>
            <p:nvSpPr>
              <p:cNvPr id="1372" name="Google Shape;1372;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73" name="Google Shape;1373;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7"/>
            <p:cNvGrpSpPr/>
            <p:nvPr/>
          </p:nvGrpSpPr>
          <p:grpSpPr>
            <a:xfrm>
              <a:off x="2654821" y="2414345"/>
              <a:ext cx="667570" cy="558731"/>
              <a:chOff x="1397225" y="1637375"/>
              <a:chExt cx="1401575" cy="1228250"/>
            </a:xfrm>
          </p:grpSpPr>
          <p:sp>
            <p:nvSpPr>
              <p:cNvPr id="1375" name="Google Shape;1375;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76" name="Google Shape;1376;p77"/>
              <p:cNvGrpSpPr/>
              <p:nvPr/>
            </p:nvGrpSpPr>
            <p:grpSpPr>
              <a:xfrm>
                <a:off x="1397225" y="1637375"/>
                <a:ext cx="1398775" cy="1228250"/>
                <a:chOff x="1397225" y="1637375"/>
                <a:chExt cx="1398775" cy="1228250"/>
              </a:xfrm>
            </p:grpSpPr>
            <p:sp>
              <p:nvSpPr>
                <p:cNvPr id="1377" name="Google Shape;1377;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9" name="Google Shape;1379;p77"/>
            <p:cNvGrpSpPr/>
            <p:nvPr/>
          </p:nvGrpSpPr>
          <p:grpSpPr>
            <a:xfrm>
              <a:off x="3230417" y="3103734"/>
              <a:ext cx="282982" cy="280332"/>
              <a:chOff x="2605700" y="3152850"/>
              <a:chExt cx="594125" cy="616250"/>
            </a:xfrm>
          </p:grpSpPr>
          <p:sp>
            <p:nvSpPr>
              <p:cNvPr id="1380" name="Google Shape;1380;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81" name="Google Shape;1381;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82" name="Google Shape;1382;p77"/>
            <p:cNvGrpSpPr/>
            <p:nvPr/>
          </p:nvGrpSpPr>
          <p:grpSpPr>
            <a:xfrm>
              <a:off x="3265985" y="3226989"/>
              <a:ext cx="87151" cy="346202"/>
              <a:chOff x="2680375" y="3423800"/>
              <a:chExt cx="182975" cy="761050"/>
            </a:xfrm>
          </p:grpSpPr>
          <p:sp>
            <p:nvSpPr>
              <p:cNvPr id="1383" name="Google Shape;1383;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84" name="Google Shape;1384;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7"/>
            <p:cNvGrpSpPr/>
            <p:nvPr/>
          </p:nvGrpSpPr>
          <p:grpSpPr>
            <a:xfrm>
              <a:off x="3855466" y="3289811"/>
              <a:ext cx="112514" cy="94210"/>
              <a:chOff x="3918000" y="3561900"/>
              <a:chExt cx="236225" cy="207100"/>
            </a:xfrm>
          </p:grpSpPr>
          <p:sp>
            <p:nvSpPr>
              <p:cNvPr id="1386" name="Google Shape;1386;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87" name="Google Shape;1387;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91" name="Google Shape;1391;p77"/>
            <p:cNvGrpSpPr/>
            <p:nvPr/>
          </p:nvGrpSpPr>
          <p:grpSpPr>
            <a:xfrm>
              <a:off x="2905224" y="2311071"/>
              <a:ext cx="596721" cy="528992"/>
              <a:chOff x="1922950" y="1410350"/>
              <a:chExt cx="1252825" cy="1162875"/>
            </a:xfrm>
          </p:grpSpPr>
          <p:sp>
            <p:nvSpPr>
              <p:cNvPr id="1392" name="Google Shape;1392;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408" name="Google Shape;1408;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28" name="Google Shape;1428;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9" name="Google Shape;1429;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77"/>
            <p:cNvGrpSpPr/>
            <p:nvPr/>
          </p:nvGrpSpPr>
          <p:grpSpPr>
            <a:xfrm>
              <a:off x="3280929" y="3294542"/>
              <a:ext cx="109894" cy="272224"/>
              <a:chOff x="2711750" y="3572300"/>
              <a:chExt cx="230725" cy="598425"/>
            </a:xfrm>
          </p:grpSpPr>
          <p:sp>
            <p:nvSpPr>
              <p:cNvPr id="1431" name="Google Shape;1431;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77"/>
            <p:cNvGrpSpPr/>
            <p:nvPr/>
          </p:nvGrpSpPr>
          <p:grpSpPr>
            <a:xfrm>
              <a:off x="3790439" y="2408636"/>
              <a:ext cx="73017" cy="75684"/>
              <a:chOff x="3781475" y="1624825"/>
              <a:chExt cx="153300" cy="166375"/>
            </a:xfrm>
          </p:grpSpPr>
          <p:sp>
            <p:nvSpPr>
              <p:cNvPr id="1435" name="Google Shape;1435;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77"/>
            <p:cNvGrpSpPr/>
            <p:nvPr/>
          </p:nvGrpSpPr>
          <p:grpSpPr>
            <a:xfrm>
              <a:off x="4403342" y="3107749"/>
              <a:ext cx="316680" cy="101374"/>
              <a:chOff x="5068275" y="3161675"/>
              <a:chExt cx="664875" cy="222850"/>
            </a:xfrm>
          </p:grpSpPr>
          <p:sp>
            <p:nvSpPr>
              <p:cNvPr id="1447" name="Google Shape;1447;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p77"/>
            <p:cNvGrpSpPr/>
            <p:nvPr/>
          </p:nvGrpSpPr>
          <p:grpSpPr>
            <a:xfrm>
              <a:off x="3697513" y="2707266"/>
              <a:ext cx="59549" cy="79733"/>
              <a:chOff x="3586375" y="2281300"/>
              <a:chExt cx="125025" cy="175275"/>
            </a:xfrm>
          </p:grpSpPr>
          <p:sp>
            <p:nvSpPr>
              <p:cNvPr id="1481" name="Google Shape;1481;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7"/>
            <p:cNvGrpSpPr/>
            <p:nvPr/>
          </p:nvGrpSpPr>
          <p:grpSpPr>
            <a:xfrm>
              <a:off x="4513224" y="3221724"/>
              <a:ext cx="274563" cy="280321"/>
              <a:chOff x="5298975" y="3412225"/>
              <a:chExt cx="576450" cy="616225"/>
            </a:xfrm>
          </p:grpSpPr>
          <p:sp>
            <p:nvSpPr>
              <p:cNvPr id="1485" name="Google Shape;1485;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6" name="Google Shape;1486;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77"/>
            <p:cNvGrpSpPr/>
            <p:nvPr/>
          </p:nvGrpSpPr>
          <p:grpSpPr>
            <a:xfrm>
              <a:off x="4824403" y="3421846"/>
              <a:ext cx="110132" cy="130647"/>
              <a:chOff x="5952300" y="3852150"/>
              <a:chExt cx="231225" cy="287200"/>
            </a:xfrm>
          </p:grpSpPr>
          <p:sp>
            <p:nvSpPr>
              <p:cNvPr id="1488" name="Google Shape;1488;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77"/>
            <p:cNvGrpSpPr/>
            <p:nvPr/>
          </p:nvGrpSpPr>
          <p:grpSpPr>
            <a:xfrm>
              <a:off x="4295710" y="3079670"/>
              <a:ext cx="14968" cy="27135"/>
              <a:chOff x="4842300" y="3099950"/>
              <a:chExt cx="31425" cy="59650"/>
            </a:xfrm>
          </p:grpSpPr>
          <p:sp>
            <p:nvSpPr>
              <p:cNvPr id="1499" name="Google Shape;1499;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77"/>
            <p:cNvGrpSpPr/>
            <p:nvPr/>
          </p:nvGrpSpPr>
          <p:grpSpPr>
            <a:xfrm>
              <a:off x="3831056" y="2816010"/>
              <a:ext cx="37378" cy="27612"/>
              <a:chOff x="3866750" y="2520350"/>
              <a:chExt cx="78475" cy="60700"/>
            </a:xfrm>
          </p:grpSpPr>
          <p:sp>
            <p:nvSpPr>
              <p:cNvPr id="1512" name="Google Shape;1512;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6" name="Google Shape;1516;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33" name="Google Shape;1533;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45" name="Google Shape;1545;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77"/>
            <p:cNvGrpSpPr/>
            <p:nvPr/>
          </p:nvGrpSpPr>
          <p:grpSpPr>
            <a:xfrm>
              <a:off x="3632736" y="3051591"/>
              <a:ext cx="63288" cy="45217"/>
              <a:chOff x="3450375" y="3038225"/>
              <a:chExt cx="132875" cy="99400"/>
            </a:xfrm>
          </p:grpSpPr>
          <p:sp>
            <p:nvSpPr>
              <p:cNvPr id="1559" name="Google Shape;1559;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70" name="Google Shape;1570;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0" name="Google Shape;1580;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86" name="Google Shape;1586;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77"/>
          <p:cNvGrpSpPr/>
          <p:nvPr/>
        </p:nvGrpSpPr>
        <p:grpSpPr>
          <a:xfrm>
            <a:off x="719116" y="2850945"/>
            <a:ext cx="2622876" cy="1333540"/>
            <a:chOff x="238125" y="1038125"/>
            <a:chExt cx="7146800" cy="3633625"/>
          </a:xfrm>
        </p:grpSpPr>
        <p:sp>
          <p:nvSpPr>
            <p:cNvPr id="1597" name="Google Shape;1597;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77"/>
          <p:cNvGrpSpPr/>
          <p:nvPr/>
        </p:nvGrpSpPr>
        <p:grpSpPr>
          <a:xfrm>
            <a:off x="5834044" y="993055"/>
            <a:ext cx="2590840" cy="1380235"/>
            <a:chOff x="233350" y="949250"/>
            <a:chExt cx="7137300" cy="3802300"/>
          </a:xfrm>
        </p:grpSpPr>
        <p:sp>
          <p:nvSpPr>
            <p:cNvPr id="3170" name="Google Shape;3170;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77"/>
          <p:cNvGrpSpPr/>
          <p:nvPr/>
        </p:nvGrpSpPr>
        <p:grpSpPr>
          <a:xfrm>
            <a:off x="7648473" y="3037828"/>
            <a:ext cx="104231" cy="320340"/>
            <a:chOff x="7564426" y="3224343"/>
            <a:chExt cx="119985" cy="368801"/>
          </a:xfrm>
        </p:grpSpPr>
        <p:sp>
          <p:nvSpPr>
            <p:cNvPr id="3222" name="Google Shape;3222;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77"/>
          <p:cNvGrpSpPr/>
          <p:nvPr/>
        </p:nvGrpSpPr>
        <p:grpSpPr>
          <a:xfrm>
            <a:off x="7347962" y="3031929"/>
            <a:ext cx="189489" cy="332132"/>
            <a:chOff x="8370831" y="3202002"/>
            <a:chExt cx="218129" cy="382376"/>
          </a:xfrm>
        </p:grpSpPr>
        <p:sp>
          <p:nvSpPr>
            <p:cNvPr id="3225" name="Google Shape;3225;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7"/>
          <p:cNvGrpSpPr/>
          <p:nvPr/>
        </p:nvGrpSpPr>
        <p:grpSpPr>
          <a:xfrm>
            <a:off x="8071351" y="3443061"/>
            <a:ext cx="309429" cy="267000"/>
            <a:chOff x="6742064" y="3750480"/>
            <a:chExt cx="399315" cy="344560"/>
          </a:xfrm>
        </p:grpSpPr>
        <p:sp>
          <p:nvSpPr>
            <p:cNvPr id="3228" name="Google Shape;3228;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7"/>
          <p:cNvGrpSpPr/>
          <p:nvPr/>
        </p:nvGrpSpPr>
        <p:grpSpPr>
          <a:xfrm>
            <a:off x="7610370" y="3794109"/>
            <a:ext cx="180437" cy="281608"/>
            <a:chOff x="7248525" y="3739696"/>
            <a:chExt cx="230531" cy="359790"/>
          </a:xfrm>
        </p:grpSpPr>
        <p:sp>
          <p:nvSpPr>
            <p:cNvPr id="3231" name="Google Shape;3231;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77"/>
          <p:cNvGrpSpPr/>
          <p:nvPr/>
        </p:nvGrpSpPr>
        <p:grpSpPr>
          <a:xfrm>
            <a:off x="7856289" y="3437333"/>
            <a:ext cx="162896" cy="278710"/>
            <a:chOff x="7601242" y="3729267"/>
            <a:chExt cx="222566" cy="380803"/>
          </a:xfrm>
        </p:grpSpPr>
        <p:sp>
          <p:nvSpPr>
            <p:cNvPr id="3234" name="Google Shape;3234;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6" name="Google Shape;3236;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7" name="Google Shape;3237;p77"/>
          <p:cNvGrpSpPr/>
          <p:nvPr/>
        </p:nvGrpSpPr>
        <p:grpSpPr>
          <a:xfrm>
            <a:off x="7345935" y="3438473"/>
            <a:ext cx="193543" cy="275990"/>
            <a:chOff x="8304647" y="3738687"/>
            <a:chExt cx="225076" cy="320956"/>
          </a:xfrm>
        </p:grpSpPr>
        <p:sp>
          <p:nvSpPr>
            <p:cNvPr id="3238" name="Google Shape;3238;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77"/>
          <p:cNvGrpSpPr/>
          <p:nvPr/>
        </p:nvGrpSpPr>
        <p:grpSpPr>
          <a:xfrm>
            <a:off x="7618427" y="3438473"/>
            <a:ext cx="178492" cy="275990"/>
            <a:chOff x="8615101" y="3738687"/>
            <a:chExt cx="207573" cy="320956"/>
          </a:xfrm>
        </p:grpSpPr>
        <p:sp>
          <p:nvSpPr>
            <p:cNvPr id="3242" name="Google Shape;3242;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5" name="Google Shape;3245;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6" name="Google Shape;3246;p77"/>
          <p:cNvGrpSpPr/>
          <p:nvPr/>
        </p:nvGrpSpPr>
        <p:grpSpPr>
          <a:xfrm>
            <a:off x="6013132" y="3559961"/>
            <a:ext cx="557671" cy="511283"/>
            <a:chOff x="6015419" y="3716859"/>
            <a:chExt cx="557671" cy="511283"/>
          </a:xfrm>
        </p:grpSpPr>
        <p:sp>
          <p:nvSpPr>
            <p:cNvPr id="3247" name="Google Shape;3247;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77"/>
            <p:cNvGrpSpPr/>
            <p:nvPr/>
          </p:nvGrpSpPr>
          <p:grpSpPr>
            <a:xfrm>
              <a:off x="6036094" y="3716980"/>
              <a:ext cx="529860" cy="510468"/>
              <a:chOff x="6036094" y="3716980"/>
              <a:chExt cx="529860" cy="510468"/>
            </a:xfrm>
          </p:grpSpPr>
          <p:sp>
            <p:nvSpPr>
              <p:cNvPr id="3249" name="Google Shape;3249;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9" name="Google Shape;3259;p77"/>
          <p:cNvGrpSpPr/>
          <p:nvPr/>
        </p:nvGrpSpPr>
        <p:grpSpPr>
          <a:xfrm>
            <a:off x="6642017" y="2916730"/>
            <a:ext cx="576302" cy="511871"/>
            <a:chOff x="6644304" y="3073628"/>
            <a:chExt cx="576302" cy="511871"/>
          </a:xfrm>
        </p:grpSpPr>
        <p:sp>
          <p:nvSpPr>
            <p:cNvPr id="3260" name="Google Shape;3260;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7"/>
            <p:cNvGrpSpPr/>
            <p:nvPr/>
          </p:nvGrpSpPr>
          <p:grpSpPr>
            <a:xfrm>
              <a:off x="6712169" y="3085440"/>
              <a:ext cx="481622" cy="494913"/>
              <a:chOff x="6712169" y="3085440"/>
              <a:chExt cx="481622" cy="494913"/>
            </a:xfrm>
          </p:grpSpPr>
          <p:sp>
            <p:nvSpPr>
              <p:cNvPr id="3262" name="Google Shape;3262;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7" name="Google Shape;3267;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7"/>
          <p:cNvGrpSpPr/>
          <p:nvPr/>
        </p:nvGrpSpPr>
        <p:grpSpPr>
          <a:xfrm>
            <a:off x="6649868" y="3559725"/>
            <a:ext cx="560631" cy="511352"/>
            <a:chOff x="6652154" y="3716623"/>
            <a:chExt cx="560631" cy="511352"/>
          </a:xfrm>
        </p:grpSpPr>
        <p:sp>
          <p:nvSpPr>
            <p:cNvPr id="3272" name="Google Shape;3272;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77"/>
            <p:cNvGrpSpPr/>
            <p:nvPr/>
          </p:nvGrpSpPr>
          <p:grpSpPr>
            <a:xfrm>
              <a:off x="6669657" y="3716715"/>
              <a:ext cx="466779" cy="464290"/>
              <a:chOff x="6669657" y="3716715"/>
              <a:chExt cx="466779" cy="464290"/>
            </a:xfrm>
          </p:grpSpPr>
          <p:sp>
            <p:nvSpPr>
              <p:cNvPr id="3274" name="Google Shape;3274;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7" name="Google Shape;3287;p77"/>
          <p:cNvGrpSpPr/>
          <p:nvPr/>
        </p:nvGrpSpPr>
        <p:grpSpPr>
          <a:xfrm>
            <a:off x="7843959" y="3841134"/>
            <a:ext cx="187557" cy="187557"/>
            <a:chOff x="8565775" y="671075"/>
            <a:chExt cx="441000" cy="441000"/>
          </a:xfrm>
        </p:grpSpPr>
        <p:sp>
          <p:nvSpPr>
            <p:cNvPr id="3288" name="Google Shape;328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0" name="Google Shape;3290;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2" name="Google Shape;3292;p77"/>
          <p:cNvGrpSpPr/>
          <p:nvPr/>
        </p:nvGrpSpPr>
        <p:grpSpPr>
          <a:xfrm>
            <a:off x="5997814" y="2919352"/>
            <a:ext cx="587871" cy="512373"/>
            <a:chOff x="6000100" y="3076250"/>
            <a:chExt cx="587871" cy="512373"/>
          </a:xfrm>
        </p:grpSpPr>
        <p:sp>
          <p:nvSpPr>
            <p:cNvPr id="3293" name="Google Shape;3293;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4" name="Google Shape;3294;p77"/>
            <p:cNvGrpSpPr/>
            <p:nvPr/>
          </p:nvGrpSpPr>
          <p:grpSpPr>
            <a:xfrm>
              <a:off x="6031360" y="3076713"/>
              <a:ext cx="539107" cy="480965"/>
              <a:chOff x="6031360" y="3076713"/>
              <a:chExt cx="539107" cy="480965"/>
            </a:xfrm>
          </p:grpSpPr>
          <p:sp>
            <p:nvSpPr>
              <p:cNvPr id="3295" name="Google Shape;3295;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2" name="Google Shape;3302;p77"/>
          <p:cNvGrpSpPr/>
          <p:nvPr/>
        </p:nvGrpSpPr>
        <p:grpSpPr>
          <a:xfrm>
            <a:off x="3369305" y="938716"/>
            <a:ext cx="2310381" cy="1488888"/>
            <a:chOff x="229225" y="549050"/>
            <a:chExt cx="7161750" cy="4615275"/>
          </a:xfrm>
        </p:grpSpPr>
        <p:sp>
          <p:nvSpPr>
            <p:cNvPr id="3303" name="Google Shape;3303;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77"/>
          <p:cNvGrpSpPr/>
          <p:nvPr/>
        </p:nvGrpSpPr>
        <p:grpSpPr>
          <a:xfrm>
            <a:off x="3514723" y="2830563"/>
            <a:ext cx="2310282" cy="1374222"/>
            <a:chOff x="238125" y="732525"/>
            <a:chExt cx="7130500" cy="4241425"/>
          </a:xfrm>
        </p:grpSpPr>
        <p:sp>
          <p:nvSpPr>
            <p:cNvPr id="3421" name="Google Shape;3421;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44" name="Google Shape;3544;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49" name="Google Shape;3549;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54" name="Google Shape;3554;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59" name="Google Shape;3559;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9" name="Google Shape;3569;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0" name="Google Shape;3570;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73" name="Google Shape;3573;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76" name="Google Shape;3576;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7" name="Google Shape;3577;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8" name="Google Shape;3578;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1" name="Google Shape;3581;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87" name="Google Shape;3587;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92" name="Google Shape;3592;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97" name="Google Shape;3597;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02" name="Google Shape;3602;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06" name="Google Shape;3606;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613" name="Google Shape;3613;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618" name="Google Shape;3618;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607" name="Google Shape;3607;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26" name="Google Shape;3626;p78"/>
            <p:cNvCxnSpPr>
              <a:stCxn id="3625" idx="0"/>
              <a:endCxn id="362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30" name="Google Shape;3630;p78"/>
            <p:cNvCxnSpPr>
              <a:stCxn id="3629" idx="0"/>
              <a:endCxn id="363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31" name="Google Shape;3631;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6" name="Google Shape;3706;p78"/>
            <p:cNvCxnSpPr>
              <a:stCxn id="3703" idx="6"/>
              <a:endCxn id="370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07" name="Google Shape;3707;p78"/>
            <p:cNvCxnSpPr>
              <a:stCxn id="3704" idx="4"/>
              <a:endCxn id="370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09" name="Google Shape;3709;p78"/>
            <p:cNvCxnSpPr>
              <a:stCxn id="3708" idx="6"/>
              <a:endCxn id="370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10" name="Google Shape;3710;p78"/>
            <p:cNvCxnSpPr>
              <a:stCxn id="3705" idx="4"/>
              <a:endCxn id="371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3" name="Google Shape;3713;p78"/>
            <p:cNvCxnSpPr>
              <a:endCxn id="371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22" name="Google Shape;3722;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23" name="Google Shape;3723;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724" name="Google Shape;3724;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725" name="Google Shape;3725;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726" name="Google Shape;3726;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7" name="Google Shape;3727;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728" name="Google Shape;3728;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36" name="Google Shape;3736;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37" name="Google Shape;3737;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38" name="Google Shape;3738;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39" name="Google Shape;3739;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40" name="Google Shape;3740;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41" name="Google Shape;3741;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42" name="Google Shape;3742;p78"/>
            <p:cNvCxnSpPr>
              <a:stCxn id="3735" idx="2"/>
              <a:endCxn id="373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43" name="Google Shape;3743;p78"/>
            <p:cNvCxnSpPr>
              <a:stCxn id="3737" idx="0"/>
              <a:endCxn id="373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44" name="Google Shape;3744;p78"/>
            <p:cNvCxnSpPr>
              <a:stCxn id="3737" idx="2"/>
              <a:endCxn id="373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45" name="Google Shape;3745;p78"/>
            <p:cNvCxnSpPr>
              <a:stCxn id="3738" idx="0"/>
              <a:endCxn id="373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46" name="Google Shape;3746;p78"/>
            <p:cNvCxnSpPr>
              <a:stCxn id="3736" idx="2"/>
              <a:endCxn id="374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47" name="Google Shape;3747;p78"/>
            <p:cNvCxnSpPr>
              <a:stCxn id="3740" idx="0"/>
              <a:endCxn id="373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63" name="Google Shape;3763;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66" name="Google Shape;3766;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69" name="Google Shape;3769;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72" name="Google Shape;3772;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3" name="Google Shape;3783;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0" name="Google Shape;3790;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7" name="Google Shape;3877;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9" name="Google Shape;3879;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5" name="Google Shape;3915;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7"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60" name="Google Shape;3960;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5" name="Google Shape;3975;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6" name="Google Shape;3976;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7" name="Google Shape;3977;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8" name="Google Shape;3978;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79" name="Google Shape;3979;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0" name="Google Shape;3980;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1" name="Google Shape;3981;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2" name="Google Shape;3982;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3" name="Google Shape;3983;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4" name="Google Shape;3984;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85" name="Google Shape;3985;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86" name="Google Shape;3986;p79"/>
          <p:cNvGraphicFramePr/>
          <p:nvPr/>
        </p:nvGraphicFramePr>
        <p:xfrm>
          <a:off x="5935838" y="2130461"/>
          <a:ext cx="3000000" cy="3000000"/>
        </p:xfrm>
        <a:graphic>
          <a:graphicData uri="http://schemas.openxmlformats.org/drawingml/2006/table">
            <a:tbl>
              <a:tblPr>
                <a:noFill/>
                <a:tableStyleId>{6557CEAF-83FD-46CB-B0EB-F6EF4438A6C8}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89" name="Google Shape;3989;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90" name="Google Shape;3990;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91" name="Google Shape;3991;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38" name="Google Shape;4038;p79"/>
          <p:cNvGraphicFramePr/>
          <p:nvPr/>
        </p:nvGraphicFramePr>
        <p:xfrm>
          <a:off x="5935863" y="996311"/>
          <a:ext cx="3000000" cy="3000000"/>
        </p:xfrm>
        <a:graphic>
          <a:graphicData uri="http://schemas.openxmlformats.org/drawingml/2006/table">
            <a:tbl>
              <a:tblPr>
                <a:noFill/>
                <a:tableStyleId>{6557CEAF-83FD-46CB-B0EB-F6EF4438A6C8}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39" name="Google Shape;4039;p79"/>
          <p:cNvGraphicFramePr/>
          <p:nvPr/>
        </p:nvGraphicFramePr>
        <p:xfrm>
          <a:off x="3342575" y="2130461"/>
          <a:ext cx="3000000" cy="3000000"/>
        </p:xfrm>
        <a:graphic>
          <a:graphicData uri="http://schemas.openxmlformats.org/drawingml/2006/table">
            <a:tbl>
              <a:tblPr>
                <a:noFill/>
                <a:tableStyleId>{6557CEAF-83FD-46CB-B0EB-F6EF4438A6C8}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82" name="Google Shape;4082;p79"/>
          <p:cNvGraphicFramePr/>
          <p:nvPr/>
        </p:nvGraphicFramePr>
        <p:xfrm>
          <a:off x="711088" y="2130461"/>
          <a:ext cx="3000000" cy="3000000"/>
        </p:xfrm>
        <a:graphic>
          <a:graphicData uri="http://schemas.openxmlformats.org/drawingml/2006/table">
            <a:tbl>
              <a:tblPr>
                <a:noFill/>
                <a:tableStyleId>{6557CEAF-83FD-46CB-B0EB-F6EF4438A6C8}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89" name="Google Shape;4089;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90" name="Google Shape;4090;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91" name="Google Shape;4091;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92" name="Google Shape;4092;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19" name="Google Shape;4319;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22" name="Google Shape;4322;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25" name="Google Shape;4325;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328" name="Google Shape;4328;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52" name="Google Shape;4352;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53" name="Google Shape;4353;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54" name="Google Shape;4354;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55" name="Google Shape;4355;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56" name="Google Shape;4356;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68" name="Google Shape;4368;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1" name="Google Shape;4431;p80"/>
              <p:cNvCxnSpPr>
                <a:stCxn id="442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32" name="Google Shape;4432;p80"/>
              <p:cNvCxnSpPr>
                <a:stCxn id="442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33" name="Google Shape;4433;p80"/>
              <p:cNvCxnSpPr>
                <a:stCxn id="442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34" name="Google Shape;4434;p80"/>
              <p:cNvCxnSpPr>
                <a:stCxn id="443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35" name="Google Shape;4435;p80"/>
              <p:cNvCxnSpPr>
                <a:stCxn id="442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95" name="Google Shape;4495;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2"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18" name="Google Shape;4718;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721" name="Google Shape;4721;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42" name="Google Shape;4742;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8" name="Google Shape;4758;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5" name="Google Shape;4765;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8" name="Google Shape;4768;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1" name="Google Shape;4771;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80" name="Google Shape;4780;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4" name="Google Shape;4854;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55" name="Google Shape;4855;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56" name="Google Shape;4856;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57" name="Google Shape;4857;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58" name="Google Shape;4858;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4" name="Google Shape;4864;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4" name="Google Shape;4874;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9" name="Google Shape;4879;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7" name="Google Shape;4887;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4" name="Google Shape;4894;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1" name="Google Shape;4901;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5" name="Google Shape;4905;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12" name="Shape 4912"/>
        <p:cNvGrpSpPr/>
        <p:nvPr/>
      </p:nvGrpSpPr>
      <p:grpSpPr>
        <a:xfrm>
          <a:off x="0" y="0"/>
          <a:ext cx="0" cy="0"/>
          <a:chOff x="0" y="0"/>
          <a:chExt cx="0" cy="0"/>
        </a:xfrm>
      </p:grpSpPr>
      <p:grpSp>
        <p:nvGrpSpPr>
          <p:cNvPr id="4913" name="Google Shape;4913;p82"/>
          <p:cNvGrpSpPr/>
          <p:nvPr/>
        </p:nvGrpSpPr>
        <p:grpSpPr>
          <a:xfrm>
            <a:off x="821785" y="2307635"/>
            <a:ext cx="339235" cy="298186"/>
            <a:chOff x="898875" y="244725"/>
            <a:chExt cx="481800" cy="423500"/>
          </a:xfrm>
        </p:grpSpPr>
        <p:sp>
          <p:nvSpPr>
            <p:cNvPr id="4914" name="Google Shape;4914;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0" name="Google Shape;4920;p82"/>
          <p:cNvGrpSpPr/>
          <p:nvPr/>
        </p:nvGrpSpPr>
        <p:grpSpPr>
          <a:xfrm>
            <a:off x="1260167" y="2287103"/>
            <a:ext cx="298169" cy="339253"/>
            <a:chOff x="1529350" y="258825"/>
            <a:chExt cx="423475" cy="481825"/>
          </a:xfrm>
        </p:grpSpPr>
        <p:sp>
          <p:nvSpPr>
            <p:cNvPr id="4921" name="Google Shape;4921;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3" name="Google Shape;4923;p82"/>
          <p:cNvGrpSpPr/>
          <p:nvPr/>
        </p:nvGrpSpPr>
        <p:grpSpPr>
          <a:xfrm>
            <a:off x="2102437" y="2287102"/>
            <a:ext cx="298169" cy="339253"/>
            <a:chOff x="2707500" y="249400"/>
            <a:chExt cx="423475" cy="481825"/>
          </a:xfrm>
        </p:grpSpPr>
        <p:sp>
          <p:nvSpPr>
            <p:cNvPr id="4924" name="Google Shape;4924;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6" name="Google Shape;4926;p82"/>
          <p:cNvGrpSpPr/>
          <p:nvPr/>
        </p:nvGrpSpPr>
        <p:grpSpPr>
          <a:xfrm>
            <a:off x="2516052" y="2287428"/>
            <a:ext cx="305386" cy="338602"/>
            <a:chOff x="3300325" y="249875"/>
            <a:chExt cx="433725" cy="480900"/>
          </a:xfrm>
        </p:grpSpPr>
        <p:sp>
          <p:nvSpPr>
            <p:cNvPr id="4927" name="Google Shape;4927;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3" name="Google Shape;4933;p82"/>
          <p:cNvGrpSpPr/>
          <p:nvPr/>
        </p:nvGrpSpPr>
        <p:grpSpPr>
          <a:xfrm>
            <a:off x="1653142" y="2367273"/>
            <a:ext cx="340890" cy="178912"/>
            <a:chOff x="2084325" y="363300"/>
            <a:chExt cx="484150" cy="254100"/>
          </a:xfrm>
        </p:grpSpPr>
        <p:sp>
          <p:nvSpPr>
            <p:cNvPr id="4934" name="Google Shape;4934;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6" name="Google Shape;4936;p82"/>
          <p:cNvGrpSpPr/>
          <p:nvPr/>
        </p:nvGrpSpPr>
        <p:grpSpPr>
          <a:xfrm>
            <a:off x="2905137" y="2287349"/>
            <a:ext cx="352349" cy="338760"/>
            <a:chOff x="3854700" y="249750"/>
            <a:chExt cx="500425" cy="481125"/>
          </a:xfrm>
        </p:grpSpPr>
        <p:sp>
          <p:nvSpPr>
            <p:cNvPr id="4937" name="Google Shape;4937;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5" name="Google Shape;4945;p82"/>
          <p:cNvGrpSpPr/>
          <p:nvPr/>
        </p:nvGrpSpPr>
        <p:grpSpPr>
          <a:xfrm>
            <a:off x="3323126" y="2287349"/>
            <a:ext cx="352349" cy="338760"/>
            <a:chOff x="4447550" y="249750"/>
            <a:chExt cx="500425" cy="481125"/>
          </a:xfrm>
        </p:grpSpPr>
        <p:sp>
          <p:nvSpPr>
            <p:cNvPr id="4946" name="Google Shape;4946;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82"/>
          <p:cNvGrpSpPr/>
          <p:nvPr/>
        </p:nvGrpSpPr>
        <p:grpSpPr>
          <a:xfrm>
            <a:off x="3752328" y="2287102"/>
            <a:ext cx="339253" cy="339253"/>
            <a:chOff x="5049725" y="249400"/>
            <a:chExt cx="481825" cy="481825"/>
          </a:xfrm>
        </p:grpSpPr>
        <p:sp>
          <p:nvSpPr>
            <p:cNvPr id="4949" name="Google Shape;4949;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82"/>
          <p:cNvGrpSpPr/>
          <p:nvPr/>
        </p:nvGrpSpPr>
        <p:grpSpPr>
          <a:xfrm>
            <a:off x="4166269" y="2287102"/>
            <a:ext cx="339253" cy="339253"/>
            <a:chOff x="5660400" y="238125"/>
            <a:chExt cx="481825" cy="481825"/>
          </a:xfrm>
        </p:grpSpPr>
        <p:sp>
          <p:nvSpPr>
            <p:cNvPr id="4952" name="Google Shape;4952;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82"/>
          <p:cNvGrpSpPr/>
          <p:nvPr/>
        </p:nvGrpSpPr>
        <p:grpSpPr>
          <a:xfrm>
            <a:off x="4582955" y="2287102"/>
            <a:ext cx="339253" cy="339253"/>
            <a:chOff x="6235400" y="249400"/>
            <a:chExt cx="481825" cy="481825"/>
          </a:xfrm>
        </p:grpSpPr>
        <p:sp>
          <p:nvSpPr>
            <p:cNvPr id="4955" name="Google Shape;4955;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82"/>
          <p:cNvGrpSpPr/>
          <p:nvPr/>
        </p:nvGrpSpPr>
        <p:grpSpPr>
          <a:xfrm>
            <a:off x="821301" y="2731810"/>
            <a:ext cx="340204" cy="298116"/>
            <a:chOff x="899850" y="871450"/>
            <a:chExt cx="483175" cy="423400"/>
          </a:xfrm>
        </p:grpSpPr>
        <p:sp>
          <p:nvSpPr>
            <p:cNvPr id="4961" name="Google Shape;4961;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5" name="Google Shape;4965;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66" name="Google Shape;4966;p82"/>
          <p:cNvGrpSpPr/>
          <p:nvPr/>
        </p:nvGrpSpPr>
        <p:grpSpPr>
          <a:xfrm>
            <a:off x="1653301" y="2711232"/>
            <a:ext cx="340573" cy="339271"/>
            <a:chOff x="2085450" y="842250"/>
            <a:chExt cx="483700" cy="481850"/>
          </a:xfrm>
        </p:grpSpPr>
        <p:sp>
          <p:nvSpPr>
            <p:cNvPr id="4967" name="Google Shape;4967;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0" name="Google Shape;4970;p82"/>
          <p:cNvGrpSpPr/>
          <p:nvPr/>
        </p:nvGrpSpPr>
        <p:grpSpPr>
          <a:xfrm>
            <a:off x="2081868" y="2711241"/>
            <a:ext cx="339306" cy="339253"/>
            <a:chOff x="2685825" y="840375"/>
            <a:chExt cx="481900" cy="481825"/>
          </a:xfrm>
        </p:grpSpPr>
        <p:sp>
          <p:nvSpPr>
            <p:cNvPr id="4971" name="Google Shape;4971;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82"/>
          <p:cNvGrpSpPr/>
          <p:nvPr/>
        </p:nvGrpSpPr>
        <p:grpSpPr>
          <a:xfrm>
            <a:off x="2493529" y="2710924"/>
            <a:ext cx="350431" cy="339887"/>
            <a:chOff x="3270675" y="841800"/>
            <a:chExt cx="497700" cy="482725"/>
          </a:xfrm>
        </p:grpSpPr>
        <p:sp>
          <p:nvSpPr>
            <p:cNvPr id="4974" name="Google Shape;4974;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7" name="Google Shape;4977;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78" name="Google Shape;4978;p82"/>
          <p:cNvGrpSpPr/>
          <p:nvPr/>
        </p:nvGrpSpPr>
        <p:grpSpPr>
          <a:xfrm>
            <a:off x="3329675" y="2731783"/>
            <a:ext cx="339253" cy="298169"/>
            <a:chOff x="4467200" y="877100"/>
            <a:chExt cx="481825" cy="423475"/>
          </a:xfrm>
        </p:grpSpPr>
        <p:sp>
          <p:nvSpPr>
            <p:cNvPr id="4979" name="Google Shape;4979;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3" name="Google Shape;4983;p82"/>
          <p:cNvGrpSpPr/>
          <p:nvPr/>
        </p:nvGrpSpPr>
        <p:grpSpPr>
          <a:xfrm>
            <a:off x="3744565" y="2711232"/>
            <a:ext cx="354778" cy="339271"/>
            <a:chOff x="5045500" y="842250"/>
            <a:chExt cx="503875" cy="481850"/>
          </a:xfrm>
        </p:grpSpPr>
        <p:sp>
          <p:nvSpPr>
            <p:cNvPr id="4984" name="Google Shape;4984;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82"/>
          <p:cNvGrpSpPr/>
          <p:nvPr/>
        </p:nvGrpSpPr>
        <p:grpSpPr>
          <a:xfrm>
            <a:off x="4167413" y="2737451"/>
            <a:ext cx="336965" cy="286833"/>
            <a:chOff x="5645200" y="879425"/>
            <a:chExt cx="478575" cy="407375"/>
          </a:xfrm>
        </p:grpSpPr>
        <p:sp>
          <p:nvSpPr>
            <p:cNvPr id="4987" name="Google Shape;4987;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3" name="Google Shape;4993;p82"/>
          <p:cNvGrpSpPr/>
          <p:nvPr/>
        </p:nvGrpSpPr>
        <p:grpSpPr>
          <a:xfrm>
            <a:off x="4603488" y="2711241"/>
            <a:ext cx="298186" cy="339253"/>
            <a:chOff x="6264525" y="842250"/>
            <a:chExt cx="423500" cy="481825"/>
          </a:xfrm>
        </p:grpSpPr>
        <p:sp>
          <p:nvSpPr>
            <p:cNvPr id="4994" name="Google Shape;4994;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1" name="Google Shape;5001;p82"/>
          <p:cNvGrpSpPr/>
          <p:nvPr/>
        </p:nvGrpSpPr>
        <p:grpSpPr>
          <a:xfrm>
            <a:off x="821776" y="3125895"/>
            <a:ext cx="339253" cy="339253"/>
            <a:chOff x="900750" y="1436075"/>
            <a:chExt cx="481825" cy="481825"/>
          </a:xfrm>
        </p:grpSpPr>
        <p:sp>
          <p:nvSpPr>
            <p:cNvPr id="5002" name="Google Shape;5002;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82"/>
          <p:cNvGrpSpPr/>
          <p:nvPr/>
        </p:nvGrpSpPr>
        <p:grpSpPr>
          <a:xfrm>
            <a:off x="1239624" y="3186183"/>
            <a:ext cx="339253" cy="218676"/>
            <a:chOff x="1492675" y="1520750"/>
            <a:chExt cx="481825" cy="310575"/>
          </a:xfrm>
        </p:grpSpPr>
        <p:sp>
          <p:nvSpPr>
            <p:cNvPr id="5007" name="Google Shape;5007;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9" name="Google Shape;5009;p82"/>
          <p:cNvGrpSpPr/>
          <p:nvPr/>
        </p:nvGrpSpPr>
        <p:grpSpPr>
          <a:xfrm>
            <a:off x="1647421" y="3125877"/>
            <a:ext cx="352332" cy="339288"/>
            <a:chOff x="2071000" y="1435025"/>
            <a:chExt cx="500400" cy="481875"/>
          </a:xfrm>
        </p:grpSpPr>
        <p:sp>
          <p:nvSpPr>
            <p:cNvPr id="5010" name="Google Shape;5010;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3" name="Google Shape;5013;p82"/>
          <p:cNvGrpSpPr/>
          <p:nvPr/>
        </p:nvGrpSpPr>
        <p:grpSpPr>
          <a:xfrm>
            <a:off x="2073509" y="3167747"/>
            <a:ext cx="351874" cy="297623"/>
            <a:chOff x="2678350" y="1464650"/>
            <a:chExt cx="499750" cy="422700"/>
          </a:xfrm>
        </p:grpSpPr>
        <p:sp>
          <p:nvSpPr>
            <p:cNvPr id="5014" name="Google Shape;5014;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2499118" y="3125895"/>
            <a:ext cx="339253" cy="339253"/>
            <a:chOff x="3271200" y="1435075"/>
            <a:chExt cx="481825" cy="481825"/>
          </a:xfrm>
        </p:grpSpPr>
        <p:sp>
          <p:nvSpPr>
            <p:cNvPr id="5018" name="Google Shape;5018;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0" name="Google Shape;5020;p82"/>
          <p:cNvGrpSpPr/>
          <p:nvPr/>
        </p:nvGrpSpPr>
        <p:grpSpPr>
          <a:xfrm>
            <a:off x="2909591" y="3125877"/>
            <a:ext cx="343442" cy="339288"/>
            <a:chOff x="3858100" y="1435075"/>
            <a:chExt cx="487775" cy="481875"/>
          </a:xfrm>
        </p:grpSpPr>
        <p:sp>
          <p:nvSpPr>
            <p:cNvPr id="5021" name="Google Shape;5021;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6" name="Google Shape;5026;p82"/>
          <p:cNvGrpSpPr/>
          <p:nvPr/>
        </p:nvGrpSpPr>
        <p:grpSpPr>
          <a:xfrm>
            <a:off x="3329674" y="3125895"/>
            <a:ext cx="339253" cy="339253"/>
            <a:chOff x="4456875" y="1435075"/>
            <a:chExt cx="481825" cy="481825"/>
          </a:xfrm>
        </p:grpSpPr>
        <p:sp>
          <p:nvSpPr>
            <p:cNvPr id="5027" name="Google Shape;5027;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6" name="Google Shape;5046;p82"/>
          <p:cNvGrpSpPr/>
          <p:nvPr/>
        </p:nvGrpSpPr>
        <p:grpSpPr>
          <a:xfrm>
            <a:off x="3750665" y="3125886"/>
            <a:ext cx="342580" cy="339271"/>
            <a:chOff x="5049725" y="1435050"/>
            <a:chExt cx="486550" cy="481850"/>
          </a:xfrm>
        </p:grpSpPr>
        <p:sp>
          <p:nvSpPr>
            <p:cNvPr id="5047" name="Google Shape;5047;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82"/>
          <p:cNvGrpSpPr/>
          <p:nvPr/>
        </p:nvGrpSpPr>
        <p:grpSpPr>
          <a:xfrm>
            <a:off x="4166216" y="3125895"/>
            <a:ext cx="339359" cy="339253"/>
            <a:chOff x="5642475" y="1435075"/>
            <a:chExt cx="481975" cy="481825"/>
          </a:xfrm>
        </p:grpSpPr>
        <p:sp>
          <p:nvSpPr>
            <p:cNvPr id="5052" name="Google Shape;5052;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82"/>
          <p:cNvGrpSpPr/>
          <p:nvPr/>
        </p:nvGrpSpPr>
        <p:grpSpPr>
          <a:xfrm>
            <a:off x="4580702" y="3125886"/>
            <a:ext cx="343759" cy="339271"/>
            <a:chOff x="6232000" y="1435050"/>
            <a:chExt cx="488225" cy="481850"/>
          </a:xfrm>
        </p:grpSpPr>
        <p:sp>
          <p:nvSpPr>
            <p:cNvPr id="5056" name="Google Shape;5056;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82"/>
          <p:cNvGrpSpPr/>
          <p:nvPr/>
        </p:nvGrpSpPr>
        <p:grpSpPr>
          <a:xfrm>
            <a:off x="841438" y="3539545"/>
            <a:ext cx="299929" cy="337792"/>
            <a:chOff x="924450" y="2028975"/>
            <a:chExt cx="425975" cy="479750"/>
          </a:xfrm>
        </p:grpSpPr>
        <p:sp>
          <p:nvSpPr>
            <p:cNvPr id="5062" name="Google Shape;5062;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5" name="Google Shape;5065;p82"/>
          <p:cNvGrpSpPr/>
          <p:nvPr/>
        </p:nvGrpSpPr>
        <p:grpSpPr>
          <a:xfrm>
            <a:off x="1653934" y="3559347"/>
            <a:ext cx="339306" cy="298186"/>
            <a:chOff x="2085450" y="2057100"/>
            <a:chExt cx="481900" cy="423500"/>
          </a:xfrm>
        </p:grpSpPr>
        <p:sp>
          <p:nvSpPr>
            <p:cNvPr id="5066" name="Google Shape;5066;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82"/>
          <p:cNvGrpSpPr/>
          <p:nvPr/>
        </p:nvGrpSpPr>
        <p:grpSpPr>
          <a:xfrm>
            <a:off x="2081868" y="3582592"/>
            <a:ext cx="339306" cy="251698"/>
            <a:chOff x="2678275" y="2090100"/>
            <a:chExt cx="481900" cy="357475"/>
          </a:xfrm>
        </p:grpSpPr>
        <p:sp>
          <p:nvSpPr>
            <p:cNvPr id="5070" name="Google Shape;5070;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5" name="Google Shape;5075;p82"/>
          <p:cNvGrpSpPr/>
          <p:nvPr/>
        </p:nvGrpSpPr>
        <p:grpSpPr>
          <a:xfrm>
            <a:off x="2559072" y="3594790"/>
            <a:ext cx="219345" cy="227301"/>
            <a:chOff x="3357325" y="2093500"/>
            <a:chExt cx="311525" cy="322825"/>
          </a:xfrm>
        </p:grpSpPr>
        <p:sp>
          <p:nvSpPr>
            <p:cNvPr id="5076" name="Google Shape;5076;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9" name="Google Shape;5079;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0" name="Google Shape;5080;p82"/>
          <p:cNvGrpSpPr/>
          <p:nvPr/>
        </p:nvGrpSpPr>
        <p:grpSpPr>
          <a:xfrm>
            <a:off x="3353262" y="3538814"/>
            <a:ext cx="292078" cy="339253"/>
            <a:chOff x="4492800" y="2027925"/>
            <a:chExt cx="414825" cy="481825"/>
          </a:xfrm>
        </p:grpSpPr>
        <p:sp>
          <p:nvSpPr>
            <p:cNvPr id="5081" name="Google Shape;5081;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82"/>
          <p:cNvGrpSpPr/>
          <p:nvPr/>
        </p:nvGrpSpPr>
        <p:grpSpPr>
          <a:xfrm>
            <a:off x="3752354" y="3538805"/>
            <a:ext cx="339200" cy="339271"/>
            <a:chOff x="5049725" y="2027900"/>
            <a:chExt cx="481750" cy="481850"/>
          </a:xfrm>
        </p:grpSpPr>
        <p:sp>
          <p:nvSpPr>
            <p:cNvPr id="5084" name="Google Shape;5084;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82"/>
          <p:cNvGrpSpPr/>
          <p:nvPr/>
        </p:nvGrpSpPr>
        <p:grpSpPr>
          <a:xfrm>
            <a:off x="4225950" y="3538893"/>
            <a:ext cx="219890" cy="339095"/>
            <a:chOff x="5726350" y="2028150"/>
            <a:chExt cx="312300" cy="481600"/>
          </a:xfrm>
        </p:grpSpPr>
        <p:sp>
          <p:nvSpPr>
            <p:cNvPr id="5093" name="Google Shape;5093;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6" name="Google Shape;5096;p82"/>
          <p:cNvGrpSpPr/>
          <p:nvPr/>
        </p:nvGrpSpPr>
        <p:grpSpPr>
          <a:xfrm>
            <a:off x="4586141" y="3542000"/>
            <a:ext cx="332881" cy="332881"/>
            <a:chOff x="6239925" y="2032450"/>
            <a:chExt cx="472775" cy="472775"/>
          </a:xfrm>
        </p:grpSpPr>
        <p:sp>
          <p:nvSpPr>
            <p:cNvPr id="5097" name="Google Shape;5097;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9" name="Google Shape;5099;p82"/>
          <p:cNvGrpSpPr/>
          <p:nvPr/>
        </p:nvGrpSpPr>
        <p:grpSpPr>
          <a:xfrm>
            <a:off x="5035233" y="2364092"/>
            <a:ext cx="334641" cy="185425"/>
            <a:chOff x="903075" y="2730000"/>
            <a:chExt cx="475275" cy="263350"/>
          </a:xfrm>
        </p:grpSpPr>
        <p:sp>
          <p:nvSpPr>
            <p:cNvPr id="5100" name="Google Shape;5100;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82"/>
          <p:cNvGrpSpPr/>
          <p:nvPr/>
        </p:nvGrpSpPr>
        <p:grpSpPr>
          <a:xfrm>
            <a:off x="1239624" y="3538814"/>
            <a:ext cx="339253" cy="339253"/>
            <a:chOff x="1492675" y="2027925"/>
            <a:chExt cx="481825" cy="481825"/>
          </a:xfrm>
        </p:grpSpPr>
        <p:sp>
          <p:nvSpPr>
            <p:cNvPr id="5104" name="Google Shape;5104;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82"/>
          <p:cNvGrpSpPr/>
          <p:nvPr/>
        </p:nvGrpSpPr>
        <p:grpSpPr>
          <a:xfrm>
            <a:off x="5466000" y="2287178"/>
            <a:ext cx="339253" cy="339253"/>
            <a:chOff x="1492675" y="2620775"/>
            <a:chExt cx="481825" cy="481825"/>
          </a:xfrm>
        </p:grpSpPr>
        <p:sp>
          <p:nvSpPr>
            <p:cNvPr id="5110" name="Google Shape;5110;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2" name="Google Shape;5112;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3" name="Google Shape;5113;p82"/>
          <p:cNvGrpSpPr/>
          <p:nvPr/>
        </p:nvGrpSpPr>
        <p:grpSpPr>
          <a:xfrm>
            <a:off x="6289754" y="2303161"/>
            <a:ext cx="333585" cy="307287"/>
            <a:chOff x="2682350" y="2643425"/>
            <a:chExt cx="473775" cy="436425"/>
          </a:xfrm>
        </p:grpSpPr>
        <p:sp>
          <p:nvSpPr>
            <p:cNvPr id="5114" name="Google Shape;5114;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1" name="Google Shape;5121;p82"/>
          <p:cNvGrpSpPr/>
          <p:nvPr/>
        </p:nvGrpSpPr>
        <p:grpSpPr>
          <a:xfrm>
            <a:off x="6755243" y="2287178"/>
            <a:ext cx="238531" cy="339253"/>
            <a:chOff x="3342725" y="2620775"/>
            <a:chExt cx="338775" cy="481825"/>
          </a:xfrm>
        </p:grpSpPr>
        <p:sp>
          <p:nvSpPr>
            <p:cNvPr id="5122" name="Google Shape;5122;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5" name="Google Shape;5125;p82"/>
          <p:cNvGrpSpPr/>
          <p:nvPr/>
        </p:nvGrpSpPr>
        <p:grpSpPr>
          <a:xfrm>
            <a:off x="7148994" y="2287178"/>
            <a:ext cx="278296" cy="339253"/>
            <a:chOff x="3907325" y="2620775"/>
            <a:chExt cx="395250" cy="481825"/>
          </a:xfrm>
        </p:grpSpPr>
        <p:sp>
          <p:nvSpPr>
            <p:cNvPr id="5126" name="Google Shape;5126;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0" name="Google Shape;5130;p82"/>
          <p:cNvGrpSpPr/>
          <p:nvPr/>
        </p:nvGrpSpPr>
        <p:grpSpPr>
          <a:xfrm>
            <a:off x="7542181" y="2297783"/>
            <a:ext cx="339253" cy="318042"/>
            <a:chOff x="4456875" y="2635825"/>
            <a:chExt cx="481825" cy="451700"/>
          </a:xfrm>
        </p:grpSpPr>
        <p:sp>
          <p:nvSpPr>
            <p:cNvPr id="5131" name="Google Shape;5131;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7" name="Google Shape;5137;p82"/>
          <p:cNvGrpSpPr/>
          <p:nvPr/>
        </p:nvGrpSpPr>
        <p:grpSpPr>
          <a:xfrm>
            <a:off x="7967105" y="2297783"/>
            <a:ext cx="339253" cy="318042"/>
            <a:chOff x="5049725" y="2635825"/>
            <a:chExt cx="481825" cy="451700"/>
          </a:xfrm>
        </p:grpSpPr>
        <p:sp>
          <p:nvSpPr>
            <p:cNvPr id="5138" name="Google Shape;5138;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1" name="Google Shape;5141;p82"/>
          <p:cNvGrpSpPr/>
          <p:nvPr/>
        </p:nvGrpSpPr>
        <p:grpSpPr>
          <a:xfrm>
            <a:off x="2211475" y="3952243"/>
            <a:ext cx="338566" cy="338373"/>
            <a:chOff x="5643000" y="2621375"/>
            <a:chExt cx="480850" cy="480575"/>
          </a:xfrm>
        </p:grpSpPr>
        <p:sp>
          <p:nvSpPr>
            <p:cNvPr id="5142" name="Google Shape;5142;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82"/>
          <p:cNvGrpSpPr/>
          <p:nvPr/>
        </p:nvGrpSpPr>
        <p:grpSpPr>
          <a:xfrm>
            <a:off x="4032695" y="3951803"/>
            <a:ext cx="339359" cy="339253"/>
            <a:chOff x="6235250" y="2620775"/>
            <a:chExt cx="481975" cy="481825"/>
          </a:xfrm>
        </p:grpSpPr>
        <p:sp>
          <p:nvSpPr>
            <p:cNvPr id="5150" name="Google Shape;5150;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55" name="Google Shape;5155;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6" name="Google Shape;5156;p82"/>
          <p:cNvGrpSpPr/>
          <p:nvPr/>
        </p:nvGrpSpPr>
        <p:grpSpPr>
          <a:xfrm>
            <a:off x="5465078" y="2711317"/>
            <a:ext cx="341101" cy="339253"/>
            <a:chOff x="1535000" y="3223325"/>
            <a:chExt cx="484450" cy="481825"/>
          </a:xfrm>
        </p:grpSpPr>
        <p:sp>
          <p:nvSpPr>
            <p:cNvPr id="5157" name="Google Shape;5157;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82"/>
          <p:cNvGrpSpPr/>
          <p:nvPr/>
        </p:nvGrpSpPr>
        <p:grpSpPr>
          <a:xfrm>
            <a:off x="5872645" y="2746618"/>
            <a:ext cx="339253" cy="268649"/>
            <a:chOff x="2085525" y="3263750"/>
            <a:chExt cx="481825" cy="381550"/>
          </a:xfrm>
        </p:grpSpPr>
        <p:sp>
          <p:nvSpPr>
            <p:cNvPr id="5161" name="Google Shape;5161;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63" name="Google Shape;5163;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64" name="Google Shape;5164;p82"/>
          <p:cNvGrpSpPr/>
          <p:nvPr/>
        </p:nvGrpSpPr>
        <p:grpSpPr>
          <a:xfrm>
            <a:off x="6704407" y="2711308"/>
            <a:ext cx="340204" cy="339271"/>
            <a:chOff x="3270450" y="3213625"/>
            <a:chExt cx="483175" cy="481850"/>
          </a:xfrm>
        </p:grpSpPr>
        <p:sp>
          <p:nvSpPr>
            <p:cNvPr id="5165" name="Google Shape;5165;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82"/>
          <p:cNvGrpSpPr/>
          <p:nvPr/>
        </p:nvGrpSpPr>
        <p:grpSpPr>
          <a:xfrm>
            <a:off x="7203676" y="2711317"/>
            <a:ext cx="168931" cy="339253"/>
            <a:chOff x="3984950" y="3213600"/>
            <a:chExt cx="239925" cy="481825"/>
          </a:xfrm>
        </p:grpSpPr>
        <p:sp>
          <p:nvSpPr>
            <p:cNvPr id="5168" name="Google Shape;5168;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0" name="Google Shape;5170;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2" name="Google Shape;5172;p82"/>
          <p:cNvGrpSpPr/>
          <p:nvPr/>
        </p:nvGrpSpPr>
        <p:grpSpPr>
          <a:xfrm>
            <a:off x="1736111" y="3981487"/>
            <a:ext cx="355218" cy="279880"/>
            <a:chOff x="5629975" y="3255775"/>
            <a:chExt cx="504500" cy="397500"/>
          </a:xfrm>
        </p:grpSpPr>
        <p:sp>
          <p:nvSpPr>
            <p:cNvPr id="5173" name="Google Shape;5173;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8" name="Google Shape;5178;p82"/>
          <p:cNvGrpSpPr/>
          <p:nvPr/>
        </p:nvGrpSpPr>
        <p:grpSpPr>
          <a:xfrm>
            <a:off x="3572294" y="3981593"/>
            <a:ext cx="340256" cy="279669"/>
            <a:chOff x="6234950" y="3255925"/>
            <a:chExt cx="483250" cy="397200"/>
          </a:xfrm>
        </p:grpSpPr>
        <p:sp>
          <p:nvSpPr>
            <p:cNvPr id="5179" name="Google Shape;5179;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82"/>
          <p:cNvGrpSpPr/>
          <p:nvPr/>
        </p:nvGrpSpPr>
        <p:grpSpPr>
          <a:xfrm>
            <a:off x="5043532" y="3125970"/>
            <a:ext cx="318042" cy="339253"/>
            <a:chOff x="914900" y="3806450"/>
            <a:chExt cx="451700" cy="481825"/>
          </a:xfrm>
        </p:grpSpPr>
        <p:sp>
          <p:nvSpPr>
            <p:cNvPr id="5186" name="Google Shape;5186;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82"/>
          <p:cNvGrpSpPr/>
          <p:nvPr/>
        </p:nvGrpSpPr>
        <p:grpSpPr>
          <a:xfrm>
            <a:off x="5462454" y="3125785"/>
            <a:ext cx="346347" cy="339623"/>
            <a:chOff x="1490050" y="3805975"/>
            <a:chExt cx="491900" cy="482350"/>
          </a:xfrm>
        </p:grpSpPr>
        <p:sp>
          <p:nvSpPr>
            <p:cNvPr id="5192" name="Google Shape;5192;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82"/>
          <p:cNvGrpSpPr/>
          <p:nvPr/>
        </p:nvGrpSpPr>
        <p:grpSpPr>
          <a:xfrm>
            <a:off x="5886322" y="3125970"/>
            <a:ext cx="311899" cy="339253"/>
            <a:chOff x="2104275" y="3806450"/>
            <a:chExt cx="442975" cy="481825"/>
          </a:xfrm>
        </p:grpSpPr>
        <p:sp>
          <p:nvSpPr>
            <p:cNvPr id="5197" name="Google Shape;5197;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9" name="Google Shape;5199;p82"/>
          <p:cNvGrpSpPr/>
          <p:nvPr/>
        </p:nvGrpSpPr>
        <p:grpSpPr>
          <a:xfrm>
            <a:off x="6309839" y="3125970"/>
            <a:ext cx="293416" cy="339253"/>
            <a:chOff x="2710875" y="3806450"/>
            <a:chExt cx="416725" cy="481825"/>
          </a:xfrm>
        </p:grpSpPr>
        <p:sp>
          <p:nvSpPr>
            <p:cNvPr id="5200" name="Google Shape;5200;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82"/>
          <p:cNvGrpSpPr/>
          <p:nvPr/>
        </p:nvGrpSpPr>
        <p:grpSpPr>
          <a:xfrm>
            <a:off x="6704883" y="3166412"/>
            <a:ext cx="339253" cy="258369"/>
            <a:chOff x="3271200" y="3863875"/>
            <a:chExt cx="481825" cy="366950"/>
          </a:xfrm>
        </p:grpSpPr>
        <p:sp>
          <p:nvSpPr>
            <p:cNvPr id="5203" name="Google Shape;5203;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82"/>
          <p:cNvGrpSpPr/>
          <p:nvPr/>
        </p:nvGrpSpPr>
        <p:grpSpPr>
          <a:xfrm>
            <a:off x="7140377" y="3126199"/>
            <a:ext cx="295528" cy="338795"/>
            <a:chOff x="3895050" y="3806775"/>
            <a:chExt cx="419725" cy="481175"/>
          </a:xfrm>
        </p:grpSpPr>
        <p:sp>
          <p:nvSpPr>
            <p:cNvPr id="5206" name="Google Shape;5206;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8" name="Google Shape;5208;p82"/>
          <p:cNvGrpSpPr/>
          <p:nvPr/>
        </p:nvGrpSpPr>
        <p:grpSpPr>
          <a:xfrm>
            <a:off x="7543659" y="3125979"/>
            <a:ext cx="336296" cy="339235"/>
            <a:chOff x="4464775" y="3806475"/>
            <a:chExt cx="477625" cy="481800"/>
          </a:xfrm>
        </p:grpSpPr>
        <p:sp>
          <p:nvSpPr>
            <p:cNvPr id="5209" name="Google Shape;5209;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5" name="Google Shape;5215;p82"/>
          <p:cNvGrpSpPr/>
          <p:nvPr/>
        </p:nvGrpSpPr>
        <p:grpSpPr>
          <a:xfrm>
            <a:off x="7967105" y="3125970"/>
            <a:ext cx="339253" cy="339253"/>
            <a:chOff x="5049725" y="3806450"/>
            <a:chExt cx="481825" cy="481825"/>
          </a:xfrm>
        </p:grpSpPr>
        <p:sp>
          <p:nvSpPr>
            <p:cNvPr id="5216" name="Google Shape;5216;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9" name="Google Shape;5219;p82"/>
          <p:cNvGrpSpPr/>
          <p:nvPr/>
        </p:nvGrpSpPr>
        <p:grpSpPr>
          <a:xfrm>
            <a:off x="1276714" y="3951798"/>
            <a:ext cx="339253" cy="339253"/>
            <a:chOff x="5651375" y="3806450"/>
            <a:chExt cx="481825" cy="481825"/>
          </a:xfrm>
        </p:grpSpPr>
        <p:sp>
          <p:nvSpPr>
            <p:cNvPr id="5220" name="Google Shape;5220;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4" name="Google Shape;5224;p82"/>
          <p:cNvGrpSpPr/>
          <p:nvPr/>
        </p:nvGrpSpPr>
        <p:grpSpPr>
          <a:xfrm>
            <a:off x="3153646" y="3953787"/>
            <a:ext cx="298503" cy="335275"/>
            <a:chOff x="6264300" y="3809300"/>
            <a:chExt cx="423950" cy="476175"/>
          </a:xfrm>
        </p:grpSpPr>
        <p:sp>
          <p:nvSpPr>
            <p:cNvPr id="5225" name="Google Shape;5225;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8" name="Google Shape;5228;p82"/>
          <p:cNvGrpSpPr/>
          <p:nvPr/>
        </p:nvGrpSpPr>
        <p:grpSpPr>
          <a:xfrm>
            <a:off x="5032267" y="3538881"/>
            <a:ext cx="340573" cy="339271"/>
            <a:chOff x="898875" y="4399275"/>
            <a:chExt cx="483700" cy="481850"/>
          </a:xfrm>
        </p:grpSpPr>
        <p:sp>
          <p:nvSpPr>
            <p:cNvPr id="5229" name="Google Shape;5229;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7" name="Google Shape;5237;p82"/>
          <p:cNvGrpSpPr/>
          <p:nvPr/>
        </p:nvGrpSpPr>
        <p:grpSpPr>
          <a:xfrm>
            <a:off x="5466000" y="3554133"/>
            <a:ext cx="339253" cy="308765"/>
            <a:chOff x="1492675" y="4420975"/>
            <a:chExt cx="481825" cy="438525"/>
          </a:xfrm>
        </p:grpSpPr>
        <p:sp>
          <p:nvSpPr>
            <p:cNvPr id="5238" name="Google Shape;5238;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82"/>
          <p:cNvGrpSpPr/>
          <p:nvPr/>
        </p:nvGrpSpPr>
        <p:grpSpPr>
          <a:xfrm>
            <a:off x="5870982" y="3539558"/>
            <a:ext cx="342580" cy="337915"/>
            <a:chOff x="2084100" y="4400250"/>
            <a:chExt cx="486550" cy="479925"/>
          </a:xfrm>
        </p:grpSpPr>
        <p:sp>
          <p:nvSpPr>
            <p:cNvPr id="5244" name="Google Shape;5244;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82"/>
          <p:cNvGrpSpPr/>
          <p:nvPr/>
        </p:nvGrpSpPr>
        <p:grpSpPr>
          <a:xfrm>
            <a:off x="6307462" y="3538907"/>
            <a:ext cx="298169" cy="339218"/>
            <a:chOff x="2707950" y="4399325"/>
            <a:chExt cx="423475" cy="481775"/>
          </a:xfrm>
        </p:grpSpPr>
        <p:sp>
          <p:nvSpPr>
            <p:cNvPr id="5251" name="Google Shape;5251;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82"/>
          <p:cNvGrpSpPr/>
          <p:nvPr/>
        </p:nvGrpSpPr>
        <p:grpSpPr>
          <a:xfrm>
            <a:off x="6736981" y="3538881"/>
            <a:ext cx="275057" cy="339271"/>
            <a:chOff x="3330525" y="4399275"/>
            <a:chExt cx="390650" cy="481850"/>
          </a:xfrm>
        </p:grpSpPr>
        <p:sp>
          <p:nvSpPr>
            <p:cNvPr id="5264" name="Google Shape;5264;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1" name="Google Shape;5271;p82"/>
          <p:cNvGrpSpPr/>
          <p:nvPr/>
        </p:nvGrpSpPr>
        <p:grpSpPr>
          <a:xfrm>
            <a:off x="7161510" y="3538890"/>
            <a:ext cx="253265" cy="339253"/>
            <a:chOff x="3938800" y="4399275"/>
            <a:chExt cx="359700" cy="481825"/>
          </a:xfrm>
        </p:grpSpPr>
        <p:sp>
          <p:nvSpPr>
            <p:cNvPr id="5272" name="Google Shape;5272;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7" name="Google Shape;5277;p82"/>
          <p:cNvGrpSpPr/>
          <p:nvPr/>
        </p:nvGrpSpPr>
        <p:grpSpPr>
          <a:xfrm>
            <a:off x="7632288" y="3538890"/>
            <a:ext cx="159039" cy="339253"/>
            <a:chOff x="4584850" y="4399275"/>
            <a:chExt cx="225875" cy="481825"/>
          </a:xfrm>
        </p:grpSpPr>
        <p:sp>
          <p:nvSpPr>
            <p:cNvPr id="5278" name="Google Shape;5278;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0" name="Google Shape;5280;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1" name="Google Shape;5281;p82"/>
          <p:cNvGrpSpPr/>
          <p:nvPr/>
        </p:nvGrpSpPr>
        <p:grpSpPr>
          <a:xfrm>
            <a:off x="817316" y="3951795"/>
            <a:ext cx="339253" cy="339253"/>
            <a:chOff x="5642550" y="4399275"/>
            <a:chExt cx="481825" cy="481825"/>
          </a:xfrm>
        </p:grpSpPr>
        <p:sp>
          <p:nvSpPr>
            <p:cNvPr id="5282" name="Google Shape;5282;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82"/>
          <p:cNvGrpSpPr/>
          <p:nvPr/>
        </p:nvGrpSpPr>
        <p:grpSpPr>
          <a:xfrm>
            <a:off x="2670186" y="3963703"/>
            <a:ext cx="363316" cy="315437"/>
            <a:chOff x="6218300" y="4416175"/>
            <a:chExt cx="516000" cy="448000"/>
          </a:xfrm>
        </p:grpSpPr>
        <p:sp>
          <p:nvSpPr>
            <p:cNvPr id="5285" name="Google Shape;5285;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82"/>
          <p:cNvGrpSpPr/>
          <p:nvPr/>
        </p:nvGrpSpPr>
        <p:grpSpPr>
          <a:xfrm>
            <a:off x="5870391" y="3951792"/>
            <a:ext cx="339253" cy="339253"/>
            <a:chOff x="899850" y="4992125"/>
            <a:chExt cx="481825" cy="481825"/>
          </a:xfrm>
        </p:grpSpPr>
        <p:sp>
          <p:nvSpPr>
            <p:cNvPr id="5289" name="Google Shape;5289;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82"/>
          <p:cNvGrpSpPr/>
          <p:nvPr/>
        </p:nvGrpSpPr>
        <p:grpSpPr>
          <a:xfrm>
            <a:off x="5410993" y="3951792"/>
            <a:ext cx="339253" cy="339253"/>
            <a:chOff x="1492675" y="4992125"/>
            <a:chExt cx="481825" cy="481825"/>
          </a:xfrm>
        </p:grpSpPr>
        <p:sp>
          <p:nvSpPr>
            <p:cNvPr id="5293" name="Google Shape;5293;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82"/>
          <p:cNvGrpSpPr/>
          <p:nvPr/>
        </p:nvGrpSpPr>
        <p:grpSpPr>
          <a:xfrm>
            <a:off x="4951595" y="3951792"/>
            <a:ext cx="339253" cy="339253"/>
            <a:chOff x="2085525" y="4992125"/>
            <a:chExt cx="481825" cy="481825"/>
          </a:xfrm>
        </p:grpSpPr>
        <p:sp>
          <p:nvSpPr>
            <p:cNvPr id="5296" name="Google Shape;5296;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82"/>
          <p:cNvGrpSpPr/>
          <p:nvPr/>
        </p:nvGrpSpPr>
        <p:grpSpPr>
          <a:xfrm>
            <a:off x="6789344" y="3951792"/>
            <a:ext cx="339253" cy="339253"/>
            <a:chOff x="2678350" y="4992125"/>
            <a:chExt cx="481825" cy="481825"/>
          </a:xfrm>
        </p:grpSpPr>
        <p:sp>
          <p:nvSpPr>
            <p:cNvPr id="5299" name="Google Shape;5299;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82"/>
          <p:cNvGrpSpPr/>
          <p:nvPr/>
        </p:nvGrpSpPr>
        <p:grpSpPr>
          <a:xfrm>
            <a:off x="4492198" y="3951792"/>
            <a:ext cx="339253" cy="339253"/>
            <a:chOff x="3271200" y="4992125"/>
            <a:chExt cx="481825" cy="481825"/>
          </a:xfrm>
        </p:grpSpPr>
        <p:sp>
          <p:nvSpPr>
            <p:cNvPr id="5303" name="Google Shape;5303;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82"/>
          <p:cNvGrpSpPr/>
          <p:nvPr/>
        </p:nvGrpSpPr>
        <p:grpSpPr>
          <a:xfrm>
            <a:off x="6329788" y="3952813"/>
            <a:ext cx="339411" cy="337211"/>
            <a:chOff x="5049575" y="4993600"/>
            <a:chExt cx="482050" cy="478925"/>
          </a:xfrm>
        </p:grpSpPr>
        <p:sp>
          <p:nvSpPr>
            <p:cNvPr id="5307" name="Google Shape;5307;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1" name="Google Shape;5311;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12" name="Google Shape;5312;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313" name="Google Shape;5313;p82"/>
          <p:cNvGrpSpPr/>
          <p:nvPr/>
        </p:nvGrpSpPr>
        <p:grpSpPr>
          <a:xfrm>
            <a:off x="7248742" y="397537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0" name="Google Shape;5320;p82"/>
          <p:cNvGrpSpPr/>
          <p:nvPr/>
        </p:nvGrpSpPr>
        <p:grpSpPr>
          <a:xfrm>
            <a:off x="7564186" y="399162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7" name="Google Shape;5327;p82"/>
          <p:cNvGrpSpPr/>
          <p:nvPr/>
        </p:nvGrpSpPr>
        <p:grpSpPr>
          <a:xfrm>
            <a:off x="7961419" y="404961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38"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0" name="Google Shape;5360;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7" name="Google Shape;5367;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7" name="Google Shape;5377;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9" name="Google Shape;5409;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3" name="Google Shape;5423;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3" name="Google Shape;5473;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7" name="Google Shape;5487;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2" name="Google Shape;5502;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1" name="Google Shape;5531;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5" name="Google Shape;5555;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7" name="Google Shape;5617;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0" name="Google Shape;5650;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5" name="Google Shape;5655;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0" name="Google Shape;5660;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0" name="Google Shape;5680;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3" name="Google Shape;5693;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4677775" y="2357150"/>
            <a:ext cx="3753000" cy="1624800"/>
          </a:xfrm>
          <a:prstGeom prst="rect">
            <a:avLst/>
          </a:prstGeom>
        </p:spPr>
        <p:txBody>
          <a:bodyPr anchorCtr="0" anchor="t" bIns="91425" lIns="114300" spcFirstLastPara="1" rIns="91425" wrap="square" tIns="91425">
            <a:noAutofit/>
          </a:bodyPr>
          <a:lstStyle/>
          <a:p>
            <a:pPr indent="0" lvl="0" marL="0" rtl="0" algn="r">
              <a:spcBef>
                <a:spcPts val="0"/>
              </a:spcBef>
              <a:spcAft>
                <a:spcPts val="0"/>
              </a:spcAft>
              <a:buNone/>
            </a:pPr>
            <a:r>
              <a:rPr lang="en"/>
              <a:t>Introduction</a:t>
            </a:r>
            <a:r>
              <a:rPr lang="en"/>
              <a:t> section</a:t>
            </a:r>
            <a:endParaRPr/>
          </a:p>
        </p:txBody>
      </p:sp>
      <p:sp>
        <p:nvSpPr>
          <p:cNvPr id="293" name="Google Shape;293;p39"/>
          <p:cNvSpPr txBox="1"/>
          <p:nvPr>
            <p:ph idx="2" type="title"/>
          </p:nvPr>
        </p:nvSpPr>
        <p:spPr>
          <a:xfrm>
            <a:off x="7295450" y="1161550"/>
            <a:ext cx="11352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294" name="Google Shape;294;p39"/>
          <p:cNvCxnSpPr/>
          <p:nvPr/>
        </p:nvCxnSpPr>
        <p:spPr>
          <a:xfrm>
            <a:off x="7422350" y="2169585"/>
            <a:ext cx="881400" cy="0"/>
          </a:xfrm>
          <a:prstGeom prst="straightConnector1">
            <a:avLst/>
          </a:prstGeom>
          <a:noFill/>
          <a:ln cap="flat" cmpd="sng" w="19050">
            <a:solidFill>
              <a:schemeClr val="lt2"/>
            </a:solidFill>
            <a:prstDash val="solid"/>
            <a:round/>
            <a:headEnd len="med" w="med" type="none"/>
            <a:tailEnd len="med" w="med" type="none"/>
          </a:ln>
        </p:spPr>
      </p:cxnSp>
      <p:pic>
        <p:nvPicPr>
          <p:cNvPr id="295" name="Google Shape;295;p39"/>
          <p:cNvPicPr preferRelativeResize="0"/>
          <p:nvPr>
            <p:ph idx="3" type="pic"/>
          </p:nvPr>
        </p:nvPicPr>
        <p:blipFill rotWithShape="1">
          <a:blip r:embed="rId3">
            <a:alphaModFix/>
          </a:blip>
          <a:srcRect b="0" l="23678" r="9601" t="0"/>
          <a:stretch/>
        </p:blipFill>
        <p:spPr>
          <a:xfrm>
            <a:off x="713225" y="1025301"/>
            <a:ext cx="3093000" cy="3093000"/>
          </a:xfrm>
          <a:prstGeom prst="ellipse">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99" name="Shape 5699"/>
        <p:cNvGrpSpPr/>
        <p:nvPr/>
      </p:nvGrpSpPr>
      <p:grpSpPr>
        <a:xfrm>
          <a:off x="0" y="0"/>
          <a:ext cx="0" cy="0"/>
          <a:chOff x="0" y="0"/>
          <a:chExt cx="0" cy="0"/>
        </a:xfrm>
      </p:grpSpPr>
      <p:sp>
        <p:nvSpPr>
          <p:cNvPr id="5700" name="Google Shape;5700;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1" name="Google Shape;5701;p84"/>
          <p:cNvGrpSpPr/>
          <p:nvPr/>
        </p:nvGrpSpPr>
        <p:grpSpPr>
          <a:xfrm>
            <a:off x="832654" y="1819647"/>
            <a:ext cx="367261" cy="367261"/>
            <a:chOff x="-65145700" y="3727425"/>
            <a:chExt cx="317425" cy="317425"/>
          </a:xfrm>
        </p:grpSpPr>
        <p:sp>
          <p:nvSpPr>
            <p:cNvPr id="5702" name="Google Shape;5702;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84"/>
          <p:cNvGrpSpPr/>
          <p:nvPr/>
        </p:nvGrpSpPr>
        <p:grpSpPr>
          <a:xfrm>
            <a:off x="835851" y="2248561"/>
            <a:ext cx="360868" cy="367261"/>
            <a:chOff x="-65144125" y="4094450"/>
            <a:chExt cx="311900" cy="317425"/>
          </a:xfrm>
        </p:grpSpPr>
        <p:sp>
          <p:nvSpPr>
            <p:cNvPr id="5705" name="Google Shape;5705;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84"/>
          <p:cNvGrpSpPr/>
          <p:nvPr/>
        </p:nvGrpSpPr>
        <p:grpSpPr>
          <a:xfrm>
            <a:off x="3039420" y="1819256"/>
            <a:ext cx="370645" cy="368042"/>
            <a:chOff x="-63250675" y="3744075"/>
            <a:chExt cx="320350" cy="318100"/>
          </a:xfrm>
        </p:grpSpPr>
        <p:sp>
          <p:nvSpPr>
            <p:cNvPr id="5710" name="Google Shape;5710;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4"/>
          <p:cNvGrpSpPr/>
          <p:nvPr/>
        </p:nvGrpSpPr>
        <p:grpSpPr>
          <a:xfrm>
            <a:off x="3041112" y="2248561"/>
            <a:ext cx="367261" cy="367261"/>
            <a:chOff x="-63250675" y="4110200"/>
            <a:chExt cx="317425" cy="317425"/>
          </a:xfrm>
        </p:grpSpPr>
        <p:sp>
          <p:nvSpPr>
            <p:cNvPr id="5714" name="Google Shape;5714;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4"/>
          <p:cNvGrpSpPr/>
          <p:nvPr/>
        </p:nvGrpSpPr>
        <p:grpSpPr>
          <a:xfrm>
            <a:off x="1720159" y="2745656"/>
            <a:ext cx="359075" cy="358844"/>
            <a:chOff x="-61351725" y="3372400"/>
            <a:chExt cx="310350" cy="310150"/>
          </a:xfrm>
        </p:grpSpPr>
        <p:sp>
          <p:nvSpPr>
            <p:cNvPr id="5724" name="Google Shape;5724;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4"/>
          <p:cNvGrpSpPr/>
          <p:nvPr/>
        </p:nvGrpSpPr>
        <p:grpSpPr>
          <a:xfrm>
            <a:off x="1716514" y="3208713"/>
            <a:ext cx="366364" cy="333534"/>
            <a:chOff x="-61354875" y="3751050"/>
            <a:chExt cx="316650" cy="288275"/>
          </a:xfrm>
        </p:grpSpPr>
        <p:sp>
          <p:nvSpPr>
            <p:cNvPr id="5728" name="Google Shape;5728;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84"/>
          <p:cNvGrpSpPr/>
          <p:nvPr/>
        </p:nvGrpSpPr>
        <p:grpSpPr>
          <a:xfrm>
            <a:off x="1716514" y="3650352"/>
            <a:ext cx="366364" cy="367290"/>
            <a:chOff x="-61354875" y="4101525"/>
            <a:chExt cx="316650" cy="317450"/>
          </a:xfrm>
        </p:grpSpPr>
        <p:sp>
          <p:nvSpPr>
            <p:cNvPr id="5732" name="Google Shape;5732;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4"/>
          <p:cNvGrpSpPr/>
          <p:nvPr/>
        </p:nvGrpSpPr>
        <p:grpSpPr>
          <a:xfrm>
            <a:off x="3932949" y="2742228"/>
            <a:ext cx="368157" cy="365699"/>
            <a:chOff x="-59470075" y="3308975"/>
            <a:chExt cx="318200" cy="316075"/>
          </a:xfrm>
        </p:grpSpPr>
        <p:sp>
          <p:nvSpPr>
            <p:cNvPr id="5735" name="Google Shape;5735;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4"/>
          <p:cNvGrpSpPr/>
          <p:nvPr/>
        </p:nvGrpSpPr>
        <p:grpSpPr>
          <a:xfrm>
            <a:off x="1278379" y="1377933"/>
            <a:ext cx="367261" cy="364686"/>
            <a:chOff x="-64781025" y="3361050"/>
            <a:chExt cx="317425" cy="315200"/>
          </a:xfrm>
        </p:grpSpPr>
        <p:sp>
          <p:nvSpPr>
            <p:cNvPr id="5745" name="Google Shape;5745;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9" name="Google Shape;5749;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2" name="Google Shape;5752;p84"/>
          <p:cNvGrpSpPr/>
          <p:nvPr/>
        </p:nvGrpSpPr>
        <p:grpSpPr>
          <a:xfrm>
            <a:off x="3482779" y="1819372"/>
            <a:ext cx="382765" cy="367810"/>
            <a:chOff x="-62890750" y="3747425"/>
            <a:chExt cx="330825" cy="317900"/>
          </a:xfrm>
        </p:grpSpPr>
        <p:sp>
          <p:nvSpPr>
            <p:cNvPr id="5753" name="Google Shape;5753;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4"/>
          <p:cNvGrpSpPr/>
          <p:nvPr/>
        </p:nvGrpSpPr>
        <p:grpSpPr>
          <a:xfrm>
            <a:off x="3490531" y="2249009"/>
            <a:ext cx="367261" cy="366364"/>
            <a:chOff x="-62884425" y="4111775"/>
            <a:chExt cx="317425" cy="316650"/>
          </a:xfrm>
        </p:grpSpPr>
        <p:sp>
          <p:nvSpPr>
            <p:cNvPr id="5768" name="Google Shape;5768;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84"/>
          <p:cNvGrpSpPr/>
          <p:nvPr/>
        </p:nvGrpSpPr>
        <p:grpSpPr>
          <a:xfrm>
            <a:off x="2163165" y="2745078"/>
            <a:ext cx="365438" cy="360001"/>
            <a:chOff x="-60991775" y="3376900"/>
            <a:chExt cx="315850" cy="311150"/>
          </a:xfrm>
        </p:grpSpPr>
        <p:sp>
          <p:nvSpPr>
            <p:cNvPr id="5771" name="Google Shape;5771;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84"/>
          <p:cNvGrpSpPr/>
          <p:nvPr/>
        </p:nvGrpSpPr>
        <p:grpSpPr>
          <a:xfrm>
            <a:off x="2162702" y="3195942"/>
            <a:ext cx="366364" cy="359075"/>
            <a:chOff x="-60988625" y="3740800"/>
            <a:chExt cx="316650" cy="310350"/>
          </a:xfrm>
        </p:grpSpPr>
        <p:sp>
          <p:nvSpPr>
            <p:cNvPr id="5775" name="Google Shape;5775;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2162702" y="3651393"/>
            <a:ext cx="366364" cy="365207"/>
            <a:chOff x="-60987850" y="4100950"/>
            <a:chExt cx="316650" cy="315650"/>
          </a:xfrm>
        </p:grpSpPr>
        <p:sp>
          <p:nvSpPr>
            <p:cNvPr id="5779" name="Google Shape;5779;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4"/>
          <p:cNvGrpSpPr/>
          <p:nvPr/>
        </p:nvGrpSpPr>
        <p:grpSpPr>
          <a:xfrm>
            <a:off x="3932486" y="3196853"/>
            <a:ext cx="369083" cy="357253"/>
            <a:chOff x="-59447250" y="3706150"/>
            <a:chExt cx="319000" cy="308775"/>
          </a:xfrm>
        </p:grpSpPr>
        <p:sp>
          <p:nvSpPr>
            <p:cNvPr id="5785" name="Google Shape;5785;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4"/>
          <p:cNvGrpSpPr/>
          <p:nvPr/>
        </p:nvGrpSpPr>
        <p:grpSpPr>
          <a:xfrm>
            <a:off x="1721214" y="1378164"/>
            <a:ext cx="368186" cy="364224"/>
            <a:chOff x="-64406125" y="3362225"/>
            <a:chExt cx="318225" cy="314800"/>
          </a:xfrm>
        </p:grpSpPr>
        <p:sp>
          <p:nvSpPr>
            <p:cNvPr id="5790" name="Google Shape;5790;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2" name="Google Shape;5792;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3" name="Google Shape;5793;p84"/>
          <p:cNvGrpSpPr/>
          <p:nvPr/>
        </p:nvGrpSpPr>
        <p:grpSpPr>
          <a:xfrm>
            <a:off x="1721677" y="2249009"/>
            <a:ext cx="367261" cy="366364"/>
            <a:chOff x="-64410850" y="4094450"/>
            <a:chExt cx="317425" cy="316650"/>
          </a:xfrm>
        </p:grpSpPr>
        <p:sp>
          <p:nvSpPr>
            <p:cNvPr id="5794" name="Google Shape;5794;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7" name="Google Shape;5797;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84"/>
          <p:cNvGrpSpPr/>
          <p:nvPr/>
        </p:nvGrpSpPr>
        <p:grpSpPr>
          <a:xfrm>
            <a:off x="3943225" y="1819083"/>
            <a:ext cx="365467" cy="368389"/>
            <a:chOff x="-62516625" y="3743175"/>
            <a:chExt cx="315875" cy="318400"/>
          </a:xfrm>
        </p:grpSpPr>
        <p:sp>
          <p:nvSpPr>
            <p:cNvPr id="5799" name="Google Shape;5799;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3950065" y="2269054"/>
            <a:ext cx="351786" cy="326274"/>
            <a:chOff x="-62511900" y="4129100"/>
            <a:chExt cx="304050" cy="282000"/>
          </a:xfrm>
        </p:grpSpPr>
        <p:sp>
          <p:nvSpPr>
            <p:cNvPr id="5802" name="Google Shape;5802;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4"/>
          <p:cNvGrpSpPr/>
          <p:nvPr/>
        </p:nvGrpSpPr>
        <p:grpSpPr>
          <a:xfrm>
            <a:off x="2628187" y="2741448"/>
            <a:ext cx="310770" cy="367261"/>
            <a:chOff x="-60597975" y="3367475"/>
            <a:chExt cx="268600" cy="317425"/>
          </a:xfrm>
        </p:grpSpPr>
        <p:sp>
          <p:nvSpPr>
            <p:cNvPr id="5808" name="Google Shape;5808;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3" name="Google Shape;5813;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84"/>
          <p:cNvGrpSpPr/>
          <p:nvPr/>
        </p:nvGrpSpPr>
        <p:grpSpPr>
          <a:xfrm>
            <a:off x="2600390" y="3702764"/>
            <a:ext cx="366364" cy="262465"/>
            <a:chOff x="-60621600" y="4145650"/>
            <a:chExt cx="316650" cy="226850"/>
          </a:xfrm>
        </p:grpSpPr>
        <p:sp>
          <p:nvSpPr>
            <p:cNvPr id="5815" name="Google Shape;5815;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3937042" y="3651263"/>
            <a:ext cx="359972" cy="365467"/>
            <a:chOff x="-59400775" y="4084200"/>
            <a:chExt cx="311125" cy="315875"/>
          </a:xfrm>
        </p:grpSpPr>
        <p:sp>
          <p:nvSpPr>
            <p:cNvPr id="5819" name="Google Shape;5819;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84"/>
          <p:cNvGrpSpPr/>
          <p:nvPr/>
        </p:nvGrpSpPr>
        <p:grpSpPr>
          <a:xfrm>
            <a:off x="2161136" y="1377094"/>
            <a:ext cx="365438" cy="366364"/>
            <a:chOff x="-64044600" y="3360375"/>
            <a:chExt cx="315850" cy="316650"/>
          </a:xfrm>
        </p:grpSpPr>
        <p:sp>
          <p:nvSpPr>
            <p:cNvPr id="5826" name="Google Shape;5826;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4"/>
          <p:cNvGrpSpPr/>
          <p:nvPr/>
        </p:nvGrpSpPr>
        <p:grpSpPr>
          <a:xfrm>
            <a:off x="2187559" y="1819647"/>
            <a:ext cx="312592" cy="367261"/>
            <a:chOff x="-64022550" y="3727425"/>
            <a:chExt cx="270175" cy="317425"/>
          </a:xfrm>
        </p:grpSpPr>
        <p:sp>
          <p:nvSpPr>
            <p:cNvPr id="5830" name="Google Shape;5830;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4"/>
          <p:cNvGrpSpPr/>
          <p:nvPr/>
        </p:nvGrpSpPr>
        <p:grpSpPr>
          <a:xfrm>
            <a:off x="2211697" y="2248547"/>
            <a:ext cx="264317" cy="367290"/>
            <a:chOff x="-64001300" y="4093650"/>
            <a:chExt cx="228450" cy="317450"/>
          </a:xfrm>
        </p:grpSpPr>
        <p:sp>
          <p:nvSpPr>
            <p:cNvPr id="5834" name="Google Shape;5834;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4"/>
          <p:cNvGrpSpPr/>
          <p:nvPr/>
        </p:nvGrpSpPr>
        <p:grpSpPr>
          <a:xfrm>
            <a:off x="830701" y="2741838"/>
            <a:ext cx="359972" cy="366480"/>
            <a:chOff x="-62148800" y="3377700"/>
            <a:chExt cx="311125" cy="316750"/>
          </a:xfrm>
        </p:grpSpPr>
        <p:sp>
          <p:nvSpPr>
            <p:cNvPr id="5839" name="Google Shape;5839;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4"/>
          <p:cNvGrpSpPr/>
          <p:nvPr/>
        </p:nvGrpSpPr>
        <p:grpSpPr>
          <a:xfrm>
            <a:off x="826608" y="3191835"/>
            <a:ext cx="368157" cy="367290"/>
            <a:chOff x="-62154300" y="3743950"/>
            <a:chExt cx="318200" cy="317450"/>
          </a:xfrm>
        </p:grpSpPr>
        <p:sp>
          <p:nvSpPr>
            <p:cNvPr id="5842" name="Google Shape;5842;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4"/>
          <p:cNvGrpSpPr/>
          <p:nvPr/>
        </p:nvGrpSpPr>
        <p:grpSpPr>
          <a:xfrm>
            <a:off x="826594" y="3650815"/>
            <a:ext cx="368186" cy="366364"/>
            <a:chOff x="-62151950" y="4111775"/>
            <a:chExt cx="318225" cy="316650"/>
          </a:xfrm>
        </p:grpSpPr>
        <p:sp>
          <p:nvSpPr>
            <p:cNvPr id="5845" name="Google Shape;5845;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3045218" y="2741361"/>
            <a:ext cx="368157" cy="367434"/>
            <a:chOff x="-60254550" y="3367325"/>
            <a:chExt cx="318200" cy="317575"/>
          </a:xfrm>
        </p:grpSpPr>
        <p:sp>
          <p:nvSpPr>
            <p:cNvPr id="5850" name="Google Shape;5850;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3046115" y="3192355"/>
            <a:ext cx="366364" cy="366248"/>
            <a:chOff x="-60255350" y="3733825"/>
            <a:chExt cx="316650" cy="316550"/>
          </a:xfrm>
        </p:grpSpPr>
        <p:sp>
          <p:nvSpPr>
            <p:cNvPr id="5855" name="Google Shape;5855;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3073912" y="3651263"/>
            <a:ext cx="310770" cy="365467"/>
            <a:chOff x="-60232500" y="4101525"/>
            <a:chExt cx="268600" cy="315875"/>
          </a:xfrm>
        </p:grpSpPr>
        <p:sp>
          <p:nvSpPr>
            <p:cNvPr id="5863" name="Google Shape;5863;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5" name="Google Shape;5865;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6" name="Google Shape;5866;p84"/>
          <p:cNvGrpSpPr/>
          <p:nvPr/>
        </p:nvGrpSpPr>
        <p:grpSpPr>
          <a:xfrm>
            <a:off x="2606912" y="1377094"/>
            <a:ext cx="368186" cy="366364"/>
            <a:chOff x="-63679950" y="3360375"/>
            <a:chExt cx="318225" cy="316650"/>
          </a:xfrm>
        </p:grpSpPr>
        <p:sp>
          <p:nvSpPr>
            <p:cNvPr id="5867" name="Google Shape;5867;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84"/>
          <p:cNvGrpSpPr/>
          <p:nvPr/>
        </p:nvGrpSpPr>
        <p:grpSpPr>
          <a:xfrm>
            <a:off x="2605539" y="2248431"/>
            <a:ext cx="370934" cy="367521"/>
            <a:chOff x="-63679950" y="4093450"/>
            <a:chExt cx="320600" cy="317650"/>
          </a:xfrm>
        </p:grpSpPr>
        <p:sp>
          <p:nvSpPr>
            <p:cNvPr id="5873" name="Google Shape;5873;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4"/>
          <p:cNvGrpSpPr/>
          <p:nvPr/>
        </p:nvGrpSpPr>
        <p:grpSpPr>
          <a:xfrm>
            <a:off x="1265656" y="2741433"/>
            <a:ext cx="366364" cy="367290"/>
            <a:chOff x="-61784125" y="3377700"/>
            <a:chExt cx="316650" cy="317450"/>
          </a:xfrm>
        </p:grpSpPr>
        <p:sp>
          <p:nvSpPr>
            <p:cNvPr id="5877" name="Google Shape;5877;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84"/>
          <p:cNvGrpSpPr/>
          <p:nvPr/>
        </p:nvGrpSpPr>
        <p:grpSpPr>
          <a:xfrm>
            <a:off x="1265656" y="3191835"/>
            <a:ext cx="366364" cy="367290"/>
            <a:chOff x="-61783350" y="3743950"/>
            <a:chExt cx="316650" cy="317450"/>
          </a:xfrm>
        </p:grpSpPr>
        <p:sp>
          <p:nvSpPr>
            <p:cNvPr id="5885" name="Google Shape;5885;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7" name="Google Shape;5887;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84"/>
          <p:cNvGrpSpPr/>
          <p:nvPr/>
        </p:nvGrpSpPr>
        <p:grpSpPr>
          <a:xfrm>
            <a:off x="3487080" y="3651668"/>
            <a:ext cx="369112" cy="364657"/>
            <a:chOff x="-59869425" y="4102225"/>
            <a:chExt cx="319025" cy="315175"/>
          </a:xfrm>
        </p:grpSpPr>
        <p:sp>
          <p:nvSpPr>
            <p:cNvPr id="5891" name="Google Shape;5891;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84"/>
          <p:cNvGrpSpPr/>
          <p:nvPr/>
        </p:nvGrpSpPr>
        <p:grpSpPr>
          <a:xfrm>
            <a:off x="2605883" y="4120490"/>
            <a:ext cx="366364" cy="365467"/>
            <a:chOff x="-59029025" y="3711650"/>
            <a:chExt cx="316650" cy="315875"/>
          </a:xfrm>
        </p:grpSpPr>
        <p:sp>
          <p:nvSpPr>
            <p:cNvPr id="5896" name="Google Shape;5896;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4"/>
          <p:cNvGrpSpPr/>
          <p:nvPr/>
        </p:nvGrpSpPr>
        <p:grpSpPr>
          <a:xfrm>
            <a:off x="4841373" y="1398014"/>
            <a:ext cx="351940" cy="348188"/>
            <a:chOff x="581525" y="3254850"/>
            <a:chExt cx="297750" cy="294575"/>
          </a:xfrm>
        </p:grpSpPr>
        <p:sp>
          <p:nvSpPr>
            <p:cNvPr id="5904" name="Google Shape;5904;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4"/>
          <p:cNvGrpSpPr/>
          <p:nvPr/>
        </p:nvGrpSpPr>
        <p:grpSpPr>
          <a:xfrm>
            <a:off x="4840442" y="1836950"/>
            <a:ext cx="353802" cy="351497"/>
            <a:chOff x="580725" y="3617925"/>
            <a:chExt cx="299325" cy="297375"/>
          </a:xfrm>
        </p:grpSpPr>
        <p:sp>
          <p:nvSpPr>
            <p:cNvPr id="5908" name="Google Shape;5908;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84"/>
          <p:cNvGrpSpPr/>
          <p:nvPr/>
        </p:nvGrpSpPr>
        <p:grpSpPr>
          <a:xfrm>
            <a:off x="4842304" y="2284140"/>
            <a:ext cx="350079" cy="350079"/>
            <a:chOff x="583100" y="3982600"/>
            <a:chExt cx="296175" cy="296175"/>
          </a:xfrm>
        </p:grpSpPr>
        <p:sp>
          <p:nvSpPr>
            <p:cNvPr id="5914" name="Google Shape;5914;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84"/>
          <p:cNvGrpSpPr/>
          <p:nvPr/>
        </p:nvGrpSpPr>
        <p:grpSpPr>
          <a:xfrm>
            <a:off x="7074918" y="1397764"/>
            <a:ext cx="307231" cy="348690"/>
            <a:chOff x="2423775" y="3226875"/>
            <a:chExt cx="259925" cy="295000"/>
          </a:xfrm>
        </p:grpSpPr>
        <p:sp>
          <p:nvSpPr>
            <p:cNvPr id="5922" name="Google Shape;5922;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84"/>
          <p:cNvGrpSpPr/>
          <p:nvPr/>
        </p:nvGrpSpPr>
        <p:grpSpPr>
          <a:xfrm>
            <a:off x="7052106" y="1839049"/>
            <a:ext cx="352857" cy="347301"/>
            <a:chOff x="2404875" y="3592725"/>
            <a:chExt cx="298525" cy="293825"/>
          </a:xfrm>
        </p:grpSpPr>
        <p:sp>
          <p:nvSpPr>
            <p:cNvPr id="5926" name="Google Shape;5926;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4"/>
          <p:cNvGrpSpPr/>
          <p:nvPr/>
        </p:nvGrpSpPr>
        <p:grpSpPr>
          <a:xfrm>
            <a:off x="7053036" y="2284614"/>
            <a:ext cx="350995" cy="349133"/>
            <a:chOff x="2404875" y="3955825"/>
            <a:chExt cx="296950" cy="295375"/>
          </a:xfrm>
        </p:grpSpPr>
        <p:sp>
          <p:nvSpPr>
            <p:cNvPr id="5930" name="Google Shape;5930;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84"/>
          <p:cNvGrpSpPr/>
          <p:nvPr/>
        </p:nvGrpSpPr>
        <p:grpSpPr>
          <a:xfrm>
            <a:off x="5747016" y="2748808"/>
            <a:ext cx="349163" cy="350079"/>
            <a:chOff x="4263650" y="3235150"/>
            <a:chExt cx="295400" cy="296175"/>
          </a:xfrm>
        </p:grpSpPr>
        <p:sp>
          <p:nvSpPr>
            <p:cNvPr id="5935" name="Google Shape;5935;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4"/>
          <p:cNvGrpSpPr/>
          <p:nvPr/>
        </p:nvGrpSpPr>
        <p:grpSpPr>
          <a:xfrm>
            <a:off x="5744696" y="3207969"/>
            <a:ext cx="353802" cy="327739"/>
            <a:chOff x="4266025" y="3609275"/>
            <a:chExt cx="299325" cy="277275"/>
          </a:xfrm>
        </p:grpSpPr>
        <p:sp>
          <p:nvSpPr>
            <p:cNvPr id="5941" name="Google Shape;5941;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4"/>
          <p:cNvGrpSpPr/>
          <p:nvPr/>
        </p:nvGrpSpPr>
        <p:grpSpPr>
          <a:xfrm>
            <a:off x="5745154" y="3673356"/>
            <a:ext cx="352886" cy="349133"/>
            <a:chOff x="4263650" y="3963700"/>
            <a:chExt cx="298550" cy="295375"/>
          </a:xfrm>
        </p:grpSpPr>
        <p:sp>
          <p:nvSpPr>
            <p:cNvPr id="5944" name="Google Shape;5944;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4"/>
          <p:cNvGrpSpPr/>
          <p:nvPr/>
        </p:nvGrpSpPr>
        <p:grpSpPr>
          <a:xfrm>
            <a:off x="8023491" y="2748809"/>
            <a:ext cx="226264" cy="350079"/>
            <a:chOff x="6164975" y="3211525"/>
            <a:chExt cx="191425" cy="296175"/>
          </a:xfrm>
        </p:grpSpPr>
        <p:sp>
          <p:nvSpPr>
            <p:cNvPr id="5952" name="Google Shape;5952;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4"/>
          <p:cNvGrpSpPr/>
          <p:nvPr/>
        </p:nvGrpSpPr>
        <p:grpSpPr>
          <a:xfrm>
            <a:off x="5285528" y="1397084"/>
            <a:ext cx="352886" cy="350049"/>
            <a:chOff x="946175" y="3253275"/>
            <a:chExt cx="298550" cy="296150"/>
          </a:xfrm>
        </p:grpSpPr>
        <p:sp>
          <p:nvSpPr>
            <p:cNvPr id="5960" name="Google Shape;5960;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84"/>
          <p:cNvGrpSpPr/>
          <p:nvPr/>
        </p:nvGrpSpPr>
        <p:grpSpPr>
          <a:xfrm>
            <a:off x="5286459" y="1839048"/>
            <a:ext cx="351024" cy="347301"/>
            <a:chOff x="946175" y="3619500"/>
            <a:chExt cx="296975" cy="293825"/>
          </a:xfrm>
        </p:grpSpPr>
        <p:sp>
          <p:nvSpPr>
            <p:cNvPr id="5966" name="Google Shape;5966;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4"/>
          <p:cNvGrpSpPr/>
          <p:nvPr/>
        </p:nvGrpSpPr>
        <p:grpSpPr>
          <a:xfrm>
            <a:off x="5286001" y="2283682"/>
            <a:ext cx="351940" cy="350995"/>
            <a:chOff x="944600" y="3981825"/>
            <a:chExt cx="297750" cy="296950"/>
          </a:xfrm>
        </p:grpSpPr>
        <p:sp>
          <p:nvSpPr>
            <p:cNvPr id="5973" name="Google Shape;5973;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4"/>
          <p:cNvGrpSpPr/>
          <p:nvPr/>
        </p:nvGrpSpPr>
        <p:grpSpPr>
          <a:xfrm>
            <a:off x="7502937" y="1397542"/>
            <a:ext cx="350079" cy="349133"/>
            <a:chOff x="2768750" y="3227275"/>
            <a:chExt cx="296175" cy="295375"/>
          </a:xfrm>
        </p:grpSpPr>
        <p:sp>
          <p:nvSpPr>
            <p:cNvPr id="5978" name="Google Shape;5978;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84"/>
          <p:cNvGrpSpPr/>
          <p:nvPr/>
        </p:nvGrpSpPr>
        <p:grpSpPr>
          <a:xfrm>
            <a:off x="7523888" y="1838414"/>
            <a:ext cx="308177" cy="348572"/>
            <a:chOff x="2786075" y="3591800"/>
            <a:chExt cx="260725" cy="294900"/>
          </a:xfrm>
        </p:grpSpPr>
        <p:sp>
          <p:nvSpPr>
            <p:cNvPr id="5987" name="Google Shape;5987;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4"/>
          <p:cNvGrpSpPr/>
          <p:nvPr/>
        </p:nvGrpSpPr>
        <p:grpSpPr>
          <a:xfrm>
            <a:off x="7564387" y="2284141"/>
            <a:ext cx="227180" cy="350079"/>
            <a:chOff x="2819150" y="3955025"/>
            <a:chExt cx="192200" cy="296175"/>
          </a:xfrm>
        </p:grpSpPr>
        <p:sp>
          <p:nvSpPr>
            <p:cNvPr id="5993" name="Google Shape;5993;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4"/>
          <p:cNvGrpSpPr/>
          <p:nvPr/>
        </p:nvGrpSpPr>
        <p:grpSpPr>
          <a:xfrm>
            <a:off x="6188160" y="2749739"/>
            <a:ext cx="349133" cy="348217"/>
            <a:chOff x="4629125" y="3235150"/>
            <a:chExt cx="295375" cy="294600"/>
          </a:xfrm>
        </p:grpSpPr>
        <p:sp>
          <p:nvSpPr>
            <p:cNvPr id="5998" name="Google Shape;5998;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4"/>
          <p:cNvGrpSpPr/>
          <p:nvPr/>
        </p:nvGrpSpPr>
        <p:grpSpPr>
          <a:xfrm>
            <a:off x="6188145" y="3197272"/>
            <a:ext cx="349163" cy="349133"/>
            <a:chOff x="4628325" y="3599825"/>
            <a:chExt cx="295400" cy="295375"/>
          </a:xfrm>
        </p:grpSpPr>
        <p:sp>
          <p:nvSpPr>
            <p:cNvPr id="6004" name="Google Shape;6004;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84"/>
          <p:cNvGrpSpPr/>
          <p:nvPr/>
        </p:nvGrpSpPr>
        <p:grpSpPr>
          <a:xfrm>
            <a:off x="6209096" y="3672883"/>
            <a:ext cx="307261" cy="350079"/>
            <a:chOff x="4645650" y="3962900"/>
            <a:chExt cx="259950" cy="296175"/>
          </a:xfrm>
        </p:grpSpPr>
        <p:sp>
          <p:nvSpPr>
            <p:cNvPr id="6017" name="Google Shape;6017;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4"/>
          <p:cNvGrpSpPr/>
          <p:nvPr/>
        </p:nvGrpSpPr>
        <p:grpSpPr>
          <a:xfrm>
            <a:off x="7962056" y="3197745"/>
            <a:ext cx="349133" cy="348188"/>
            <a:chOff x="6143725" y="3582500"/>
            <a:chExt cx="295375" cy="294575"/>
          </a:xfrm>
        </p:grpSpPr>
        <p:sp>
          <p:nvSpPr>
            <p:cNvPr id="6024" name="Google Shape;6024;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4"/>
          <p:cNvGrpSpPr/>
          <p:nvPr/>
        </p:nvGrpSpPr>
        <p:grpSpPr>
          <a:xfrm>
            <a:off x="5730883" y="1397084"/>
            <a:ext cx="350995" cy="350049"/>
            <a:chOff x="1310075" y="3253275"/>
            <a:chExt cx="296950" cy="296150"/>
          </a:xfrm>
        </p:grpSpPr>
        <p:sp>
          <p:nvSpPr>
            <p:cNvPr id="6032" name="Google Shape;6032;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84"/>
          <p:cNvGrpSpPr/>
          <p:nvPr/>
        </p:nvGrpSpPr>
        <p:grpSpPr>
          <a:xfrm>
            <a:off x="5730410" y="2283343"/>
            <a:ext cx="351941" cy="351675"/>
            <a:chOff x="1310075" y="3980250"/>
            <a:chExt cx="297750" cy="297525"/>
          </a:xfrm>
        </p:grpSpPr>
        <p:sp>
          <p:nvSpPr>
            <p:cNvPr id="6037" name="Google Shape;6037;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84"/>
          <p:cNvGrpSpPr/>
          <p:nvPr/>
        </p:nvGrpSpPr>
        <p:grpSpPr>
          <a:xfrm>
            <a:off x="7995198" y="1397542"/>
            <a:ext cx="266305" cy="349133"/>
            <a:chOff x="3167275" y="3227275"/>
            <a:chExt cx="225300" cy="295375"/>
          </a:xfrm>
        </p:grpSpPr>
        <p:sp>
          <p:nvSpPr>
            <p:cNvPr id="6042" name="Google Shape;6042;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7" name="Google Shape;6047;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8" name="Google Shape;6048;p84"/>
          <p:cNvGrpSpPr/>
          <p:nvPr/>
        </p:nvGrpSpPr>
        <p:grpSpPr>
          <a:xfrm>
            <a:off x="7952380" y="2284599"/>
            <a:ext cx="351940" cy="349163"/>
            <a:chOff x="3133425" y="3955025"/>
            <a:chExt cx="297750" cy="295400"/>
          </a:xfrm>
        </p:grpSpPr>
        <p:sp>
          <p:nvSpPr>
            <p:cNvPr id="6049" name="Google Shape;6049;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4"/>
          <p:cNvGrpSpPr/>
          <p:nvPr/>
        </p:nvGrpSpPr>
        <p:grpSpPr>
          <a:xfrm>
            <a:off x="6632554" y="2748187"/>
            <a:ext cx="350079" cy="351320"/>
            <a:chOff x="4991425" y="3234750"/>
            <a:chExt cx="296175" cy="297225"/>
          </a:xfrm>
        </p:grpSpPr>
        <p:sp>
          <p:nvSpPr>
            <p:cNvPr id="6053" name="Google Shape;6053;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4"/>
          <p:cNvGrpSpPr/>
          <p:nvPr/>
        </p:nvGrpSpPr>
        <p:grpSpPr>
          <a:xfrm>
            <a:off x="6632554" y="3217750"/>
            <a:ext cx="350079" cy="308177"/>
            <a:chOff x="4991425" y="3617150"/>
            <a:chExt cx="296175" cy="260725"/>
          </a:xfrm>
        </p:grpSpPr>
        <p:sp>
          <p:nvSpPr>
            <p:cNvPr id="6060" name="Google Shape;6060;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4"/>
          <p:cNvGrpSpPr/>
          <p:nvPr/>
        </p:nvGrpSpPr>
        <p:grpSpPr>
          <a:xfrm>
            <a:off x="6709827" y="3673341"/>
            <a:ext cx="195532" cy="349163"/>
            <a:chOff x="5056800" y="3962900"/>
            <a:chExt cx="165425" cy="295400"/>
          </a:xfrm>
        </p:grpSpPr>
        <p:sp>
          <p:nvSpPr>
            <p:cNvPr id="6068" name="Google Shape;6068;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84"/>
          <p:cNvGrpSpPr/>
          <p:nvPr/>
        </p:nvGrpSpPr>
        <p:grpSpPr>
          <a:xfrm>
            <a:off x="7961125" y="3673357"/>
            <a:ext cx="350995" cy="349133"/>
            <a:chOff x="6168925" y="3936925"/>
            <a:chExt cx="296950" cy="295375"/>
          </a:xfrm>
        </p:grpSpPr>
        <p:sp>
          <p:nvSpPr>
            <p:cNvPr id="6072" name="Google Shape;6072;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4"/>
          <p:cNvGrpSpPr/>
          <p:nvPr/>
        </p:nvGrpSpPr>
        <p:grpSpPr>
          <a:xfrm>
            <a:off x="6174844" y="1390429"/>
            <a:ext cx="348188" cy="349133"/>
            <a:chOff x="1674750" y="3254050"/>
            <a:chExt cx="294575" cy="295375"/>
          </a:xfrm>
        </p:grpSpPr>
        <p:sp>
          <p:nvSpPr>
            <p:cNvPr id="6079" name="Google Shape;6079;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4"/>
          <p:cNvGrpSpPr/>
          <p:nvPr/>
        </p:nvGrpSpPr>
        <p:grpSpPr>
          <a:xfrm>
            <a:off x="6189239" y="1838132"/>
            <a:ext cx="319347" cy="349133"/>
            <a:chOff x="1687350" y="3618725"/>
            <a:chExt cx="270175" cy="295375"/>
          </a:xfrm>
        </p:grpSpPr>
        <p:sp>
          <p:nvSpPr>
            <p:cNvPr id="6083" name="Google Shape;6083;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4"/>
          <p:cNvGrpSpPr/>
          <p:nvPr/>
        </p:nvGrpSpPr>
        <p:grpSpPr>
          <a:xfrm>
            <a:off x="6172942" y="2284613"/>
            <a:ext cx="351940" cy="349133"/>
            <a:chOff x="1672375" y="3982600"/>
            <a:chExt cx="297750" cy="295375"/>
          </a:xfrm>
        </p:grpSpPr>
        <p:sp>
          <p:nvSpPr>
            <p:cNvPr id="6087" name="Google Shape;6087;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4"/>
          <p:cNvGrpSpPr/>
          <p:nvPr/>
        </p:nvGrpSpPr>
        <p:grpSpPr>
          <a:xfrm>
            <a:off x="4864934" y="2748808"/>
            <a:ext cx="350079" cy="350079"/>
            <a:chOff x="3497300" y="3227275"/>
            <a:chExt cx="296175" cy="296175"/>
          </a:xfrm>
        </p:grpSpPr>
        <p:sp>
          <p:nvSpPr>
            <p:cNvPr id="6091" name="Google Shape;6091;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4"/>
          <p:cNvGrpSpPr/>
          <p:nvPr/>
        </p:nvGrpSpPr>
        <p:grpSpPr>
          <a:xfrm>
            <a:off x="4865407" y="3198203"/>
            <a:ext cx="349133" cy="347272"/>
            <a:chOff x="3497300" y="3591950"/>
            <a:chExt cx="295375" cy="293800"/>
          </a:xfrm>
        </p:grpSpPr>
        <p:sp>
          <p:nvSpPr>
            <p:cNvPr id="6100" name="Google Shape;6100;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4"/>
          <p:cNvGrpSpPr/>
          <p:nvPr/>
        </p:nvGrpSpPr>
        <p:grpSpPr>
          <a:xfrm>
            <a:off x="4865407" y="3673341"/>
            <a:ext cx="349133" cy="349163"/>
            <a:chOff x="3497300" y="3955025"/>
            <a:chExt cx="295375" cy="295400"/>
          </a:xfrm>
        </p:grpSpPr>
        <p:sp>
          <p:nvSpPr>
            <p:cNvPr id="6109" name="Google Shape;6109;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4"/>
          <p:cNvGrpSpPr/>
          <p:nvPr/>
        </p:nvGrpSpPr>
        <p:grpSpPr>
          <a:xfrm>
            <a:off x="7089979" y="2749532"/>
            <a:ext cx="327739" cy="348631"/>
            <a:chOff x="5364750" y="3235150"/>
            <a:chExt cx="277275" cy="294950"/>
          </a:xfrm>
        </p:grpSpPr>
        <p:sp>
          <p:nvSpPr>
            <p:cNvPr id="6113" name="Google Shape;6113;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4"/>
          <p:cNvGrpSpPr/>
          <p:nvPr/>
        </p:nvGrpSpPr>
        <p:grpSpPr>
          <a:xfrm>
            <a:off x="7078337" y="3195868"/>
            <a:ext cx="351024" cy="351941"/>
            <a:chOff x="5355300" y="3598250"/>
            <a:chExt cx="296975" cy="297750"/>
          </a:xfrm>
        </p:grpSpPr>
        <p:sp>
          <p:nvSpPr>
            <p:cNvPr id="6122" name="Google Shape;6122;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4"/>
          <p:cNvGrpSpPr/>
          <p:nvPr/>
        </p:nvGrpSpPr>
        <p:grpSpPr>
          <a:xfrm>
            <a:off x="7082533" y="3734790"/>
            <a:ext cx="342632" cy="226264"/>
            <a:chOff x="5358450" y="4015675"/>
            <a:chExt cx="289875" cy="191425"/>
          </a:xfrm>
        </p:grpSpPr>
        <p:sp>
          <p:nvSpPr>
            <p:cNvPr id="6131" name="Google Shape;6131;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4"/>
          <p:cNvGrpSpPr/>
          <p:nvPr/>
        </p:nvGrpSpPr>
        <p:grpSpPr>
          <a:xfrm>
            <a:off x="6209015" y="4117322"/>
            <a:ext cx="351024" cy="325464"/>
            <a:chOff x="6543825" y="3202075"/>
            <a:chExt cx="296975" cy="275350"/>
          </a:xfrm>
        </p:grpSpPr>
        <p:sp>
          <p:nvSpPr>
            <p:cNvPr id="6136" name="Google Shape;6136;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4"/>
          <p:cNvGrpSpPr/>
          <p:nvPr/>
        </p:nvGrpSpPr>
        <p:grpSpPr>
          <a:xfrm>
            <a:off x="6615996" y="1397069"/>
            <a:ext cx="350079" cy="350079"/>
            <a:chOff x="2037825" y="3254050"/>
            <a:chExt cx="296175" cy="296175"/>
          </a:xfrm>
        </p:grpSpPr>
        <p:sp>
          <p:nvSpPr>
            <p:cNvPr id="6144" name="Google Shape;6144;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4"/>
          <p:cNvGrpSpPr/>
          <p:nvPr/>
        </p:nvGrpSpPr>
        <p:grpSpPr>
          <a:xfrm>
            <a:off x="6614135" y="1838236"/>
            <a:ext cx="353802" cy="348926"/>
            <a:chOff x="2034675" y="3617925"/>
            <a:chExt cx="299325" cy="295200"/>
          </a:xfrm>
        </p:grpSpPr>
        <p:sp>
          <p:nvSpPr>
            <p:cNvPr id="6151" name="Google Shape;6151;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4"/>
          <p:cNvGrpSpPr/>
          <p:nvPr/>
        </p:nvGrpSpPr>
        <p:grpSpPr>
          <a:xfrm>
            <a:off x="6615996" y="2284613"/>
            <a:ext cx="350079" cy="349133"/>
            <a:chOff x="2037825" y="3981825"/>
            <a:chExt cx="296175" cy="295375"/>
          </a:xfrm>
        </p:grpSpPr>
        <p:sp>
          <p:nvSpPr>
            <p:cNvPr id="6157" name="Google Shape;6157;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4"/>
          <p:cNvGrpSpPr/>
          <p:nvPr/>
        </p:nvGrpSpPr>
        <p:grpSpPr>
          <a:xfrm>
            <a:off x="5301014" y="2780929"/>
            <a:ext cx="350079" cy="285837"/>
            <a:chOff x="3860400" y="3254050"/>
            <a:chExt cx="296175" cy="241825"/>
          </a:xfrm>
        </p:grpSpPr>
        <p:sp>
          <p:nvSpPr>
            <p:cNvPr id="6161" name="Google Shape;6161;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4"/>
          <p:cNvGrpSpPr/>
          <p:nvPr/>
        </p:nvGrpSpPr>
        <p:grpSpPr>
          <a:xfrm>
            <a:off x="5300541" y="3196800"/>
            <a:ext cx="351024" cy="350079"/>
            <a:chOff x="3859600" y="3591950"/>
            <a:chExt cx="296975" cy="296175"/>
          </a:xfrm>
        </p:grpSpPr>
        <p:sp>
          <p:nvSpPr>
            <p:cNvPr id="6169" name="Google Shape;6169;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4"/>
          <p:cNvGrpSpPr/>
          <p:nvPr/>
        </p:nvGrpSpPr>
        <p:grpSpPr>
          <a:xfrm>
            <a:off x="5301014" y="3672883"/>
            <a:ext cx="350079" cy="350079"/>
            <a:chOff x="3860400" y="3955025"/>
            <a:chExt cx="296175" cy="296175"/>
          </a:xfrm>
        </p:grpSpPr>
        <p:sp>
          <p:nvSpPr>
            <p:cNvPr id="6173" name="Google Shape;6173;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4"/>
          <p:cNvGrpSpPr/>
          <p:nvPr/>
        </p:nvGrpSpPr>
        <p:grpSpPr>
          <a:xfrm>
            <a:off x="7516230" y="2749281"/>
            <a:ext cx="355664" cy="349133"/>
            <a:chOff x="5716825" y="3235950"/>
            <a:chExt cx="300900" cy="295375"/>
          </a:xfrm>
        </p:grpSpPr>
        <p:sp>
          <p:nvSpPr>
            <p:cNvPr id="6179" name="Google Shape;6179;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4"/>
          <p:cNvGrpSpPr/>
          <p:nvPr/>
        </p:nvGrpSpPr>
        <p:grpSpPr>
          <a:xfrm>
            <a:off x="7529261" y="3207969"/>
            <a:ext cx="329601" cy="327739"/>
            <a:chOff x="5727850" y="3609275"/>
            <a:chExt cx="278850" cy="277275"/>
          </a:xfrm>
        </p:grpSpPr>
        <p:sp>
          <p:nvSpPr>
            <p:cNvPr id="6184" name="Google Shape;6184;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4"/>
          <p:cNvGrpSpPr/>
          <p:nvPr/>
        </p:nvGrpSpPr>
        <p:grpSpPr>
          <a:xfrm>
            <a:off x="7540446" y="3673356"/>
            <a:ext cx="307231" cy="349133"/>
            <a:chOff x="5736525" y="3963700"/>
            <a:chExt cx="259925" cy="295375"/>
          </a:xfrm>
        </p:grpSpPr>
        <p:sp>
          <p:nvSpPr>
            <p:cNvPr id="6190" name="Google Shape;6190;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84"/>
          <p:cNvGrpSpPr/>
          <p:nvPr/>
        </p:nvGrpSpPr>
        <p:grpSpPr>
          <a:xfrm>
            <a:off x="6632026" y="4122683"/>
            <a:ext cx="351024" cy="350079"/>
            <a:chOff x="6553275" y="3604550"/>
            <a:chExt cx="296975" cy="296175"/>
          </a:xfrm>
        </p:grpSpPr>
        <p:sp>
          <p:nvSpPr>
            <p:cNvPr id="6198" name="Google Shape;6198;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4" name="Google Shape;6204;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205" name="Google Shape;6205;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09"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6" name="Google Shape;6376;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6" name="Google Shape;6686;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4" name="Google Shape;6824;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9"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2" name="Google Shape;7342;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7" name="Google Shape;7367;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23" name="Shape 7423"/>
        <p:cNvGrpSpPr/>
        <p:nvPr/>
      </p:nvGrpSpPr>
      <p:grpSpPr>
        <a:xfrm>
          <a:off x="0" y="0"/>
          <a:ext cx="0" cy="0"/>
          <a:chOff x="0" y="0"/>
          <a:chExt cx="0" cy="0"/>
        </a:xfrm>
      </p:grpSpPr>
      <p:sp>
        <p:nvSpPr>
          <p:cNvPr id="7424" name="Google Shape;7424;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5" name="Google Shape;7425;p87"/>
          <p:cNvGrpSpPr/>
          <p:nvPr/>
        </p:nvGrpSpPr>
        <p:grpSpPr>
          <a:xfrm>
            <a:off x="719610" y="2243507"/>
            <a:ext cx="452798" cy="449473"/>
            <a:chOff x="-21322300" y="3693325"/>
            <a:chExt cx="306400" cy="304150"/>
          </a:xfrm>
        </p:grpSpPr>
        <p:sp>
          <p:nvSpPr>
            <p:cNvPr id="7426" name="Google Shape;7426;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87"/>
          <p:cNvGrpSpPr/>
          <p:nvPr/>
        </p:nvGrpSpPr>
        <p:grpSpPr>
          <a:xfrm>
            <a:off x="719019" y="2810244"/>
            <a:ext cx="453980" cy="422540"/>
            <a:chOff x="-21322300" y="4077125"/>
            <a:chExt cx="307200" cy="285925"/>
          </a:xfrm>
        </p:grpSpPr>
        <p:sp>
          <p:nvSpPr>
            <p:cNvPr id="7431" name="Google Shape;7431;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7"/>
          <p:cNvGrpSpPr/>
          <p:nvPr/>
        </p:nvGrpSpPr>
        <p:grpSpPr>
          <a:xfrm>
            <a:off x="3496195" y="1689128"/>
            <a:ext cx="451653" cy="450212"/>
            <a:chOff x="-19394200" y="3333800"/>
            <a:chExt cx="305625" cy="304650"/>
          </a:xfrm>
        </p:grpSpPr>
        <p:sp>
          <p:nvSpPr>
            <p:cNvPr id="7444" name="Google Shape;7444;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7"/>
          <p:cNvGrpSpPr/>
          <p:nvPr/>
        </p:nvGrpSpPr>
        <p:grpSpPr>
          <a:xfrm>
            <a:off x="3495032" y="2243580"/>
            <a:ext cx="453980" cy="449325"/>
            <a:chOff x="-19396575" y="3708500"/>
            <a:chExt cx="307200" cy="304050"/>
          </a:xfrm>
        </p:grpSpPr>
        <p:sp>
          <p:nvSpPr>
            <p:cNvPr id="7454" name="Google Shape;7454;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7"/>
          <p:cNvGrpSpPr/>
          <p:nvPr/>
        </p:nvGrpSpPr>
        <p:grpSpPr>
          <a:xfrm>
            <a:off x="3489212" y="2796461"/>
            <a:ext cx="465618" cy="450101"/>
            <a:chOff x="-19394200" y="4084200"/>
            <a:chExt cx="315075" cy="304575"/>
          </a:xfrm>
        </p:grpSpPr>
        <p:sp>
          <p:nvSpPr>
            <p:cNvPr id="7458" name="Google Shape;7458;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7"/>
          <p:cNvGrpSpPr/>
          <p:nvPr/>
        </p:nvGrpSpPr>
        <p:grpSpPr>
          <a:xfrm>
            <a:off x="6294923" y="1689001"/>
            <a:ext cx="400447" cy="450470"/>
            <a:chOff x="-17526750" y="3309200"/>
            <a:chExt cx="270975" cy="304825"/>
          </a:xfrm>
        </p:grpSpPr>
        <p:sp>
          <p:nvSpPr>
            <p:cNvPr id="7465" name="Google Shape;7465;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7"/>
          <p:cNvGrpSpPr/>
          <p:nvPr/>
        </p:nvGrpSpPr>
        <p:grpSpPr>
          <a:xfrm>
            <a:off x="6271075" y="2244173"/>
            <a:ext cx="448143" cy="448143"/>
            <a:chOff x="-17542500" y="3684100"/>
            <a:chExt cx="303250" cy="303250"/>
          </a:xfrm>
        </p:grpSpPr>
        <p:sp>
          <p:nvSpPr>
            <p:cNvPr id="7471" name="Google Shape;7471;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7"/>
          <p:cNvGrpSpPr/>
          <p:nvPr/>
        </p:nvGrpSpPr>
        <p:grpSpPr>
          <a:xfrm>
            <a:off x="6270484" y="2810817"/>
            <a:ext cx="449325" cy="421395"/>
            <a:chOff x="-17542500" y="4068450"/>
            <a:chExt cx="304050" cy="285150"/>
          </a:xfrm>
        </p:grpSpPr>
        <p:sp>
          <p:nvSpPr>
            <p:cNvPr id="7479" name="Google Shape;7479;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7"/>
          <p:cNvGrpSpPr/>
          <p:nvPr/>
        </p:nvGrpSpPr>
        <p:grpSpPr>
          <a:xfrm>
            <a:off x="3500906" y="3342211"/>
            <a:ext cx="343404" cy="449325"/>
            <a:chOff x="-15652200" y="3335975"/>
            <a:chExt cx="232375" cy="304050"/>
          </a:xfrm>
        </p:grpSpPr>
        <p:sp>
          <p:nvSpPr>
            <p:cNvPr id="7486" name="Google Shape;7486;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7"/>
          <p:cNvGrpSpPr/>
          <p:nvPr/>
        </p:nvGrpSpPr>
        <p:grpSpPr>
          <a:xfrm>
            <a:off x="1274819" y="2243729"/>
            <a:ext cx="449325" cy="449030"/>
            <a:chOff x="-20945825" y="3692175"/>
            <a:chExt cx="304050" cy="303850"/>
          </a:xfrm>
        </p:grpSpPr>
        <p:sp>
          <p:nvSpPr>
            <p:cNvPr id="7496" name="Google Shape;7496;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7"/>
          <p:cNvGrpSpPr/>
          <p:nvPr/>
        </p:nvGrpSpPr>
        <p:grpSpPr>
          <a:xfrm>
            <a:off x="4081644" y="1689848"/>
            <a:ext cx="372516" cy="448771"/>
            <a:chOff x="-18994100" y="3334775"/>
            <a:chExt cx="252075" cy="303675"/>
          </a:xfrm>
        </p:grpSpPr>
        <p:sp>
          <p:nvSpPr>
            <p:cNvPr id="7501" name="Google Shape;7501;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7"/>
          <p:cNvGrpSpPr/>
          <p:nvPr/>
        </p:nvGrpSpPr>
        <p:grpSpPr>
          <a:xfrm>
            <a:off x="4096200" y="2244743"/>
            <a:ext cx="343404" cy="446998"/>
            <a:chOff x="-18983850" y="3710075"/>
            <a:chExt cx="232375" cy="302475"/>
          </a:xfrm>
        </p:grpSpPr>
        <p:sp>
          <p:nvSpPr>
            <p:cNvPr id="7506" name="Google Shape;7506;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7"/>
          <p:cNvGrpSpPr/>
          <p:nvPr/>
        </p:nvGrpSpPr>
        <p:grpSpPr>
          <a:xfrm>
            <a:off x="1274247" y="1689573"/>
            <a:ext cx="450470" cy="449325"/>
            <a:chOff x="-20946600" y="3317850"/>
            <a:chExt cx="304825" cy="304050"/>
          </a:xfrm>
        </p:grpSpPr>
        <p:sp>
          <p:nvSpPr>
            <p:cNvPr id="7511" name="Google Shape;7511;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7"/>
          <p:cNvGrpSpPr/>
          <p:nvPr/>
        </p:nvGrpSpPr>
        <p:grpSpPr>
          <a:xfrm>
            <a:off x="1300422" y="2797442"/>
            <a:ext cx="398119" cy="448143"/>
            <a:chOff x="-20930075" y="4066100"/>
            <a:chExt cx="269400" cy="303250"/>
          </a:xfrm>
        </p:grpSpPr>
        <p:sp>
          <p:nvSpPr>
            <p:cNvPr id="7515" name="Google Shape;7515;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7"/>
          <p:cNvGrpSpPr/>
          <p:nvPr/>
        </p:nvGrpSpPr>
        <p:grpSpPr>
          <a:xfrm>
            <a:off x="4042667" y="2797422"/>
            <a:ext cx="450470" cy="448180"/>
            <a:chOff x="-19020075" y="4084200"/>
            <a:chExt cx="304825" cy="303275"/>
          </a:xfrm>
        </p:grpSpPr>
        <p:sp>
          <p:nvSpPr>
            <p:cNvPr id="7518" name="Google Shape;7518;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7"/>
          <p:cNvGrpSpPr/>
          <p:nvPr/>
        </p:nvGrpSpPr>
        <p:grpSpPr>
          <a:xfrm>
            <a:off x="6859931" y="1689001"/>
            <a:ext cx="396937" cy="450470"/>
            <a:chOff x="-17149475" y="3309200"/>
            <a:chExt cx="268600" cy="304825"/>
          </a:xfrm>
        </p:grpSpPr>
        <p:sp>
          <p:nvSpPr>
            <p:cNvPr id="7528" name="Google Shape;7528;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7"/>
          <p:cNvGrpSpPr/>
          <p:nvPr/>
        </p:nvGrpSpPr>
        <p:grpSpPr>
          <a:xfrm>
            <a:off x="6833737" y="2258120"/>
            <a:ext cx="449325" cy="420249"/>
            <a:chOff x="-17168375" y="3692750"/>
            <a:chExt cx="304050" cy="284375"/>
          </a:xfrm>
        </p:grpSpPr>
        <p:sp>
          <p:nvSpPr>
            <p:cNvPr id="7531" name="Google Shape;7531;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7"/>
          <p:cNvGrpSpPr/>
          <p:nvPr/>
        </p:nvGrpSpPr>
        <p:grpSpPr>
          <a:xfrm>
            <a:off x="6830246" y="2796852"/>
            <a:ext cx="456308" cy="449325"/>
            <a:chOff x="-17170750" y="4058800"/>
            <a:chExt cx="308775" cy="304050"/>
          </a:xfrm>
        </p:grpSpPr>
        <p:sp>
          <p:nvSpPr>
            <p:cNvPr id="7539" name="Google Shape;7539;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7"/>
          <p:cNvGrpSpPr/>
          <p:nvPr/>
        </p:nvGrpSpPr>
        <p:grpSpPr>
          <a:xfrm>
            <a:off x="5692143" y="3343358"/>
            <a:ext cx="450470" cy="446998"/>
            <a:chOff x="-15688425" y="3707725"/>
            <a:chExt cx="304825" cy="302475"/>
          </a:xfrm>
        </p:grpSpPr>
        <p:sp>
          <p:nvSpPr>
            <p:cNvPr id="7557" name="Google Shape;7557;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7"/>
          <p:cNvGrpSpPr/>
          <p:nvPr/>
        </p:nvGrpSpPr>
        <p:grpSpPr>
          <a:xfrm>
            <a:off x="1836300" y="1690441"/>
            <a:ext cx="451653" cy="447589"/>
            <a:chOff x="-20572500" y="3319025"/>
            <a:chExt cx="305625" cy="302875"/>
          </a:xfrm>
        </p:grpSpPr>
        <p:sp>
          <p:nvSpPr>
            <p:cNvPr id="7564" name="Google Shape;7564;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7"/>
          <p:cNvGrpSpPr/>
          <p:nvPr/>
        </p:nvGrpSpPr>
        <p:grpSpPr>
          <a:xfrm>
            <a:off x="1837463" y="2305410"/>
            <a:ext cx="449325" cy="325670"/>
            <a:chOff x="-20571700" y="3722875"/>
            <a:chExt cx="304050" cy="220375"/>
          </a:xfrm>
        </p:grpSpPr>
        <p:sp>
          <p:nvSpPr>
            <p:cNvPr id="7567" name="Google Shape;7567;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7"/>
          <p:cNvGrpSpPr/>
          <p:nvPr/>
        </p:nvGrpSpPr>
        <p:grpSpPr>
          <a:xfrm>
            <a:off x="1836891" y="2796278"/>
            <a:ext cx="450470" cy="450470"/>
            <a:chOff x="-20571700" y="4066875"/>
            <a:chExt cx="304825" cy="304825"/>
          </a:xfrm>
        </p:grpSpPr>
        <p:sp>
          <p:nvSpPr>
            <p:cNvPr id="7575" name="Google Shape;7575;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7"/>
          <p:cNvGrpSpPr/>
          <p:nvPr/>
        </p:nvGrpSpPr>
        <p:grpSpPr>
          <a:xfrm>
            <a:off x="4603593" y="1688259"/>
            <a:ext cx="453980" cy="451948"/>
            <a:chOff x="-18645175" y="3334200"/>
            <a:chExt cx="307200" cy="305825"/>
          </a:xfrm>
        </p:grpSpPr>
        <p:sp>
          <p:nvSpPr>
            <p:cNvPr id="7582" name="Google Shape;7582;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7"/>
          <p:cNvGrpSpPr/>
          <p:nvPr/>
        </p:nvGrpSpPr>
        <p:grpSpPr>
          <a:xfrm>
            <a:off x="4604184" y="2242989"/>
            <a:ext cx="452798" cy="450507"/>
            <a:chOff x="-18645175" y="3708500"/>
            <a:chExt cx="306400" cy="304850"/>
          </a:xfrm>
        </p:grpSpPr>
        <p:sp>
          <p:nvSpPr>
            <p:cNvPr id="7588" name="Google Shape;7588;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7"/>
          <p:cNvGrpSpPr/>
          <p:nvPr/>
        </p:nvGrpSpPr>
        <p:grpSpPr>
          <a:xfrm>
            <a:off x="4601857" y="2795630"/>
            <a:ext cx="457453" cy="451763"/>
            <a:chOff x="-18647525" y="4082625"/>
            <a:chExt cx="309550" cy="305700"/>
          </a:xfrm>
        </p:grpSpPr>
        <p:sp>
          <p:nvSpPr>
            <p:cNvPr id="7596" name="Google Shape;7596;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7"/>
          <p:cNvGrpSpPr/>
          <p:nvPr/>
        </p:nvGrpSpPr>
        <p:grpSpPr>
          <a:xfrm>
            <a:off x="7412241" y="1689592"/>
            <a:ext cx="395755" cy="449288"/>
            <a:chOff x="-16775350" y="3309200"/>
            <a:chExt cx="267800" cy="304025"/>
          </a:xfrm>
        </p:grpSpPr>
        <p:sp>
          <p:nvSpPr>
            <p:cNvPr id="7601" name="Google Shape;7601;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7"/>
          <p:cNvGrpSpPr/>
          <p:nvPr/>
        </p:nvGrpSpPr>
        <p:grpSpPr>
          <a:xfrm>
            <a:off x="7412241" y="2241827"/>
            <a:ext cx="395755" cy="452835"/>
            <a:chOff x="-16775350" y="3683300"/>
            <a:chExt cx="267800" cy="306425"/>
          </a:xfrm>
        </p:grpSpPr>
        <p:sp>
          <p:nvSpPr>
            <p:cNvPr id="7605" name="Google Shape;7605;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7384292" y="2796870"/>
            <a:ext cx="451653" cy="449288"/>
            <a:chOff x="-16794250" y="4058225"/>
            <a:chExt cx="305625" cy="304025"/>
          </a:xfrm>
        </p:grpSpPr>
        <p:sp>
          <p:nvSpPr>
            <p:cNvPr id="7609" name="Google Shape;7609;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8" name="Google Shape;7618;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9" name="Google Shape;7619;p87"/>
          <p:cNvGrpSpPr/>
          <p:nvPr/>
        </p:nvGrpSpPr>
        <p:grpSpPr>
          <a:xfrm>
            <a:off x="2385709" y="1689573"/>
            <a:ext cx="457453" cy="449325"/>
            <a:chOff x="-20199150" y="3317850"/>
            <a:chExt cx="309550" cy="304050"/>
          </a:xfrm>
        </p:grpSpPr>
        <p:sp>
          <p:nvSpPr>
            <p:cNvPr id="7620" name="Google Shape;7620;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7"/>
          <p:cNvGrpSpPr/>
          <p:nvPr/>
        </p:nvGrpSpPr>
        <p:grpSpPr>
          <a:xfrm>
            <a:off x="2388036" y="2242861"/>
            <a:ext cx="452798" cy="450766"/>
            <a:chOff x="-20199150" y="3693150"/>
            <a:chExt cx="306400" cy="305025"/>
          </a:xfrm>
        </p:grpSpPr>
        <p:sp>
          <p:nvSpPr>
            <p:cNvPr id="7628" name="Google Shape;7628;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7"/>
          <p:cNvGrpSpPr/>
          <p:nvPr/>
        </p:nvGrpSpPr>
        <p:grpSpPr>
          <a:xfrm>
            <a:off x="2388609" y="2795687"/>
            <a:ext cx="451653" cy="451653"/>
            <a:chOff x="-20197575" y="4066875"/>
            <a:chExt cx="305625" cy="305625"/>
          </a:xfrm>
        </p:grpSpPr>
        <p:sp>
          <p:nvSpPr>
            <p:cNvPr id="7635" name="Google Shape;7635;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7"/>
          <p:cNvGrpSpPr/>
          <p:nvPr/>
        </p:nvGrpSpPr>
        <p:grpSpPr>
          <a:xfrm>
            <a:off x="5170827" y="1687520"/>
            <a:ext cx="449325" cy="453426"/>
            <a:chOff x="-18271050" y="3333200"/>
            <a:chExt cx="304050" cy="306825"/>
          </a:xfrm>
        </p:grpSpPr>
        <p:sp>
          <p:nvSpPr>
            <p:cNvPr id="7644" name="Google Shape;7644;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7"/>
          <p:cNvGrpSpPr/>
          <p:nvPr/>
        </p:nvGrpSpPr>
        <p:grpSpPr>
          <a:xfrm>
            <a:off x="5171399" y="2244171"/>
            <a:ext cx="448180" cy="448143"/>
            <a:chOff x="-18270275" y="3710875"/>
            <a:chExt cx="303275" cy="303250"/>
          </a:xfrm>
        </p:grpSpPr>
        <p:sp>
          <p:nvSpPr>
            <p:cNvPr id="7650" name="Google Shape;7650;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7"/>
          <p:cNvGrpSpPr/>
          <p:nvPr/>
        </p:nvGrpSpPr>
        <p:grpSpPr>
          <a:xfrm>
            <a:off x="5224951" y="2797422"/>
            <a:ext cx="341076" cy="448180"/>
            <a:chOff x="-18234025" y="4084200"/>
            <a:chExt cx="230800" cy="303275"/>
          </a:xfrm>
        </p:grpSpPr>
        <p:sp>
          <p:nvSpPr>
            <p:cNvPr id="7657" name="Google Shape;7657;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7"/>
          <p:cNvGrpSpPr/>
          <p:nvPr/>
        </p:nvGrpSpPr>
        <p:grpSpPr>
          <a:xfrm>
            <a:off x="2337506" y="3341641"/>
            <a:ext cx="449325" cy="450470"/>
            <a:chOff x="-16419350" y="3308400"/>
            <a:chExt cx="304050" cy="304825"/>
          </a:xfrm>
        </p:grpSpPr>
        <p:sp>
          <p:nvSpPr>
            <p:cNvPr id="7661" name="Google Shape;7661;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7"/>
          <p:cNvGrpSpPr/>
          <p:nvPr/>
        </p:nvGrpSpPr>
        <p:grpSpPr>
          <a:xfrm>
            <a:off x="4609062" y="3340423"/>
            <a:ext cx="395755" cy="452872"/>
            <a:chOff x="-16401225" y="3683275"/>
            <a:chExt cx="267800" cy="306450"/>
          </a:xfrm>
        </p:grpSpPr>
        <p:sp>
          <p:nvSpPr>
            <p:cNvPr id="7669" name="Google Shape;7669;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7"/>
          <p:cNvGrpSpPr/>
          <p:nvPr/>
        </p:nvGrpSpPr>
        <p:grpSpPr>
          <a:xfrm>
            <a:off x="7974511" y="2797062"/>
            <a:ext cx="450470" cy="448180"/>
            <a:chOff x="-16419350" y="4058200"/>
            <a:chExt cx="304825" cy="303275"/>
          </a:xfrm>
        </p:grpSpPr>
        <p:sp>
          <p:nvSpPr>
            <p:cNvPr id="7677" name="Google Shape;7677;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7"/>
          <p:cNvGrpSpPr/>
          <p:nvPr/>
        </p:nvGrpSpPr>
        <p:grpSpPr>
          <a:xfrm>
            <a:off x="4001398" y="3343080"/>
            <a:ext cx="450507" cy="447589"/>
            <a:chOff x="-15296200" y="3326900"/>
            <a:chExt cx="304850" cy="302875"/>
          </a:xfrm>
        </p:grpSpPr>
        <p:sp>
          <p:nvSpPr>
            <p:cNvPr id="7685" name="Google Shape;7685;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7"/>
          <p:cNvGrpSpPr/>
          <p:nvPr/>
        </p:nvGrpSpPr>
        <p:grpSpPr>
          <a:xfrm>
            <a:off x="2917051" y="1706881"/>
            <a:ext cx="486566" cy="414708"/>
            <a:chOff x="-19835275" y="3330250"/>
            <a:chExt cx="329250" cy="280625"/>
          </a:xfrm>
        </p:grpSpPr>
        <p:sp>
          <p:nvSpPr>
            <p:cNvPr id="7691" name="Google Shape;7691;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7"/>
          <p:cNvGrpSpPr/>
          <p:nvPr/>
        </p:nvGrpSpPr>
        <p:grpSpPr>
          <a:xfrm>
            <a:off x="2935080" y="2243470"/>
            <a:ext cx="450507" cy="449547"/>
            <a:chOff x="-19822675" y="3692750"/>
            <a:chExt cx="304850" cy="304200"/>
          </a:xfrm>
        </p:grpSpPr>
        <p:sp>
          <p:nvSpPr>
            <p:cNvPr id="7695" name="Google Shape;7695;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7"/>
          <p:cNvGrpSpPr/>
          <p:nvPr/>
        </p:nvGrpSpPr>
        <p:grpSpPr>
          <a:xfrm>
            <a:off x="2935672" y="2796278"/>
            <a:ext cx="449325" cy="450470"/>
            <a:chOff x="-19822675" y="4066875"/>
            <a:chExt cx="304050" cy="304825"/>
          </a:xfrm>
        </p:grpSpPr>
        <p:sp>
          <p:nvSpPr>
            <p:cNvPr id="7701" name="Google Shape;7701;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7"/>
          <p:cNvGrpSpPr/>
          <p:nvPr/>
        </p:nvGrpSpPr>
        <p:grpSpPr>
          <a:xfrm>
            <a:off x="5744740" y="1689571"/>
            <a:ext cx="399302" cy="449325"/>
            <a:chOff x="-17878825" y="3334400"/>
            <a:chExt cx="270200" cy="304050"/>
          </a:xfrm>
        </p:grpSpPr>
        <p:sp>
          <p:nvSpPr>
            <p:cNvPr id="7708" name="Google Shape;7708;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7"/>
          <p:cNvGrpSpPr/>
          <p:nvPr/>
        </p:nvGrpSpPr>
        <p:grpSpPr>
          <a:xfrm>
            <a:off x="5718565" y="2242416"/>
            <a:ext cx="451653" cy="451653"/>
            <a:chOff x="-17896150" y="3709300"/>
            <a:chExt cx="305625" cy="305625"/>
          </a:xfrm>
        </p:grpSpPr>
        <p:sp>
          <p:nvSpPr>
            <p:cNvPr id="7716" name="Google Shape;7716;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7"/>
          <p:cNvGrpSpPr/>
          <p:nvPr/>
        </p:nvGrpSpPr>
        <p:grpSpPr>
          <a:xfrm>
            <a:off x="5746495" y="2795686"/>
            <a:ext cx="395792" cy="451653"/>
            <a:chOff x="-17878025" y="4082625"/>
            <a:chExt cx="267825" cy="305625"/>
          </a:xfrm>
        </p:grpSpPr>
        <p:sp>
          <p:nvSpPr>
            <p:cNvPr id="7721" name="Google Shape;7721;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7"/>
          <p:cNvGrpSpPr/>
          <p:nvPr/>
        </p:nvGrpSpPr>
        <p:grpSpPr>
          <a:xfrm>
            <a:off x="2890388" y="3355015"/>
            <a:ext cx="450507" cy="423722"/>
            <a:chOff x="-16044450" y="3317850"/>
            <a:chExt cx="304850" cy="286725"/>
          </a:xfrm>
        </p:grpSpPr>
        <p:sp>
          <p:nvSpPr>
            <p:cNvPr id="7729" name="Google Shape;7729;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3" name="Google Shape;7733;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4" name="Google Shape;7734;p87"/>
          <p:cNvGrpSpPr/>
          <p:nvPr/>
        </p:nvGrpSpPr>
        <p:grpSpPr>
          <a:xfrm>
            <a:off x="8012905" y="2243724"/>
            <a:ext cx="373662" cy="449030"/>
            <a:chOff x="-16018450" y="4058400"/>
            <a:chExt cx="252850" cy="303850"/>
          </a:xfrm>
        </p:grpSpPr>
        <p:sp>
          <p:nvSpPr>
            <p:cNvPr id="7735" name="Google Shape;7735;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9" name="Google Shape;7739;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4" name="Shape 7744"/>
        <p:cNvGrpSpPr/>
        <p:nvPr/>
      </p:nvGrpSpPr>
      <p:grpSpPr>
        <a:xfrm>
          <a:off x="0" y="0"/>
          <a:ext cx="0" cy="0"/>
          <a:chOff x="0" y="0"/>
          <a:chExt cx="0" cy="0"/>
        </a:xfrm>
      </p:grpSpPr>
      <p:grpSp>
        <p:nvGrpSpPr>
          <p:cNvPr id="7745" name="Google Shape;7745;p88"/>
          <p:cNvGrpSpPr/>
          <p:nvPr/>
        </p:nvGrpSpPr>
        <p:grpSpPr>
          <a:xfrm>
            <a:off x="829817" y="1689241"/>
            <a:ext cx="442337" cy="419623"/>
            <a:chOff x="-6696925" y="3272575"/>
            <a:chExt cx="307200" cy="291425"/>
          </a:xfrm>
        </p:grpSpPr>
        <p:sp>
          <p:nvSpPr>
            <p:cNvPr id="7746" name="Google Shape;7746;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8"/>
          <p:cNvGrpSpPr/>
          <p:nvPr/>
        </p:nvGrpSpPr>
        <p:grpSpPr>
          <a:xfrm>
            <a:off x="829799" y="2204636"/>
            <a:ext cx="442373" cy="420775"/>
            <a:chOff x="-6690625" y="3631325"/>
            <a:chExt cx="307225" cy="292225"/>
          </a:xfrm>
        </p:grpSpPr>
        <p:sp>
          <p:nvSpPr>
            <p:cNvPr id="7749" name="Google Shape;7749;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851921" y="2756972"/>
            <a:ext cx="421927" cy="419371"/>
            <a:chOff x="-6689825" y="3992050"/>
            <a:chExt cx="293025" cy="291250"/>
          </a:xfrm>
        </p:grpSpPr>
        <p:sp>
          <p:nvSpPr>
            <p:cNvPr id="7755" name="Google Shape;7755;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8" name="Google Shape;7768;p88"/>
          <p:cNvGrpSpPr/>
          <p:nvPr/>
        </p:nvGrpSpPr>
        <p:grpSpPr>
          <a:xfrm>
            <a:off x="3535232" y="2205192"/>
            <a:ext cx="423043" cy="419659"/>
            <a:chOff x="-4837325" y="3612425"/>
            <a:chExt cx="293800" cy="291450"/>
          </a:xfrm>
        </p:grpSpPr>
        <p:sp>
          <p:nvSpPr>
            <p:cNvPr id="7769" name="Google Shape;7769;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8"/>
          <p:cNvGrpSpPr/>
          <p:nvPr/>
        </p:nvGrpSpPr>
        <p:grpSpPr>
          <a:xfrm>
            <a:off x="3548265" y="2756826"/>
            <a:ext cx="420775" cy="419659"/>
            <a:chOff x="-4837325" y="3971575"/>
            <a:chExt cx="292225" cy="291450"/>
          </a:xfrm>
        </p:grpSpPr>
        <p:sp>
          <p:nvSpPr>
            <p:cNvPr id="7773" name="Google Shape;7773;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8"/>
          <p:cNvGrpSpPr/>
          <p:nvPr/>
        </p:nvGrpSpPr>
        <p:grpSpPr>
          <a:xfrm>
            <a:off x="6240279" y="1714185"/>
            <a:ext cx="430998" cy="369730"/>
            <a:chOff x="-3037625" y="3254850"/>
            <a:chExt cx="299325" cy="256775"/>
          </a:xfrm>
        </p:grpSpPr>
        <p:sp>
          <p:nvSpPr>
            <p:cNvPr id="7780" name="Google Shape;7780;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8"/>
          <p:cNvGrpSpPr/>
          <p:nvPr/>
        </p:nvGrpSpPr>
        <p:grpSpPr>
          <a:xfrm>
            <a:off x="6244239" y="2204615"/>
            <a:ext cx="423079" cy="420811"/>
            <a:chOff x="-3031325" y="3597450"/>
            <a:chExt cx="293825" cy="292250"/>
          </a:xfrm>
        </p:grpSpPr>
        <p:sp>
          <p:nvSpPr>
            <p:cNvPr id="7785" name="Google Shape;7785;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8"/>
          <p:cNvGrpSpPr/>
          <p:nvPr/>
        </p:nvGrpSpPr>
        <p:grpSpPr>
          <a:xfrm>
            <a:off x="6256714" y="2781214"/>
            <a:ext cx="421927" cy="370882"/>
            <a:chOff x="-3030525" y="3973150"/>
            <a:chExt cx="293025" cy="257575"/>
          </a:xfrm>
        </p:grpSpPr>
        <p:sp>
          <p:nvSpPr>
            <p:cNvPr id="7790" name="Google Shape;7790;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8"/>
          <p:cNvGrpSpPr/>
          <p:nvPr/>
        </p:nvGrpSpPr>
        <p:grpSpPr>
          <a:xfrm>
            <a:off x="1358307" y="3369426"/>
            <a:ext cx="421927" cy="297195"/>
            <a:chOff x="-1199300" y="3279250"/>
            <a:chExt cx="293025" cy="206400"/>
          </a:xfrm>
        </p:grpSpPr>
        <p:sp>
          <p:nvSpPr>
            <p:cNvPr id="7793" name="Google Shape;7793;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8"/>
          <p:cNvGrpSpPr/>
          <p:nvPr/>
        </p:nvGrpSpPr>
        <p:grpSpPr>
          <a:xfrm>
            <a:off x="1365393" y="1688773"/>
            <a:ext cx="444605" cy="420559"/>
            <a:chOff x="-6338550" y="3272950"/>
            <a:chExt cx="308775" cy="292075"/>
          </a:xfrm>
        </p:grpSpPr>
        <p:sp>
          <p:nvSpPr>
            <p:cNvPr id="7798" name="Google Shape;7798;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8"/>
          <p:cNvGrpSpPr/>
          <p:nvPr/>
        </p:nvGrpSpPr>
        <p:grpSpPr>
          <a:xfrm>
            <a:off x="1376732" y="2205194"/>
            <a:ext cx="421927" cy="419659"/>
            <a:chOff x="-6329100" y="3632100"/>
            <a:chExt cx="293025" cy="291450"/>
          </a:xfrm>
        </p:grpSpPr>
        <p:sp>
          <p:nvSpPr>
            <p:cNvPr id="7802" name="Google Shape;7802;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8"/>
          <p:cNvGrpSpPr/>
          <p:nvPr/>
        </p:nvGrpSpPr>
        <p:grpSpPr>
          <a:xfrm>
            <a:off x="1389783" y="2756828"/>
            <a:ext cx="419623" cy="419659"/>
            <a:chOff x="-6329875" y="3992050"/>
            <a:chExt cx="291425" cy="291450"/>
          </a:xfrm>
        </p:grpSpPr>
        <p:sp>
          <p:nvSpPr>
            <p:cNvPr id="7806" name="Google Shape;7806;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8"/>
          <p:cNvGrpSpPr/>
          <p:nvPr/>
        </p:nvGrpSpPr>
        <p:grpSpPr>
          <a:xfrm>
            <a:off x="4075920" y="1687530"/>
            <a:ext cx="423079" cy="423043"/>
            <a:chOff x="-4478975" y="3251700"/>
            <a:chExt cx="293825" cy="293800"/>
          </a:xfrm>
        </p:grpSpPr>
        <p:sp>
          <p:nvSpPr>
            <p:cNvPr id="7811" name="Google Shape;7811;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8"/>
          <p:cNvGrpSpPr/>
          <p:nvPr/>
        </p:nvGrpSpPr>
        <p:grpSpPr>
          <a:xfrm>
            <a:off x="4075920" y="2205192"/>
            <a:ext cx="423079" cy="419659"/>
            <a:chOff x="-4475825" y="3612425"/>
            <a:chExt cx="293825" cy="291450"/>
          </a:xfrm>
        </p:grpSpPr>
        <p:sp>
          <p:nvSpPr>
            <p:cNvPr id="7815" name="Google Shape;7815;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88"/>
          <p:cNvGrpSpPr/>
          <p:nvPr/>
        </p:nvGrpSpPr>
        <p:grpSpPr>
          <a:xfrm>
            <a:off x="4084992" y="2756844"/>
            <a:ext cx="428730" cy="419623"/>
            <a:chOff x="-4480550" y="3970800"/>
            <a:chExt cx="297750" cy="291425"/>
          </a:xfrm>
        </p:grpSpPr>
        <p:sp>
          <p:nvSpPr>
            <p:cNvPr id="7819" name="Google Shape;7819;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88"/>
          <p:cNvGrpSpPr/>
          <p:nvPr/>
        </p:nvGrpSpPr>
        <p:grpSpPr>
          <a:xfrm>
            <a:off x="6788826" y="1689221"/>
            <a:ext cx="415123" cy="419659"/>
            <a:chOff x="-2668225" y="3239075"/>
            <a:chExt cx="288300" cy="291450"/>
          </a:xfrm>
        </p:grpSpPr>
        <p:sp>
          <p:nvSpPr>
            <p:cNvPr id="7822" name="Google Shape;7822;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8"/>
          <p:cNvGrpSpPr/>
          <p:nvPr/>
        </p:nvGrpSpPr>
        <p:grpSpPr>
          <a:xfrm>
            <a:off x="6785982" y="2205191"/>
            <a:ext cx="420811" cy="419659"/>
            <a:chOff x="-2671375" y="3597450"/>
            <a:chExt cx="292250" cy="291450"/>
          </a:xfrm>
        </p:grpSpPr>
        <p:sp>
          <p:nvSpPr>
            <p:cNvPr id="7828" name="Google Shape;7828;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8"/>
          <p:cNvGrpSpPr/>
          <p:nvPr/>
        </p:nvGrpSpPr>
        <p:grpSpPr>
          <a:xfrm>
            <a:off x="6796765" y="2755691"/>
            <a:ext cx="423043" cy="421927"/>
            <a:chOff x="-2670575" y="3956600"/>
            <a:chExt cx="293800" cy="293025"/>
          </a:xfrm>
        </p:grpSpPr>
        <p:sp>
          <p:nvSpPr>
            <p:cNvPr id="7831" name="Google Shape;7831;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8"/>
          <p:cNvGrpSpPr/>
          <p:nvPr/>
        </p:nvGrpSpPr>
        <p:grpSpPr>
          <a:xfrm>
            <a:off x="3054285" y="3311947"/>
            <a:ext cx="426462" cy="418363"/>
            <a:chOff x="-1183550" y="3586525"/>
            <a:chExt cx="296175" cy="290550"/>
          </a:xfrm>
        </p:grpSpPr>
        <p:sp>
          <p:nvSpPr>
            <p:cNvPr id="7836" name="Google Shape;7836;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8"/>
          <p:cNvGrpSpPr/>
          <p:nvPr/>
        </p:nvGrpSpPr>
        <p:grpSpPr>
          <a:xfrm>
            <a:off x="1917896" y="1689799"/>
            <a:ext cx="420811" cy="418507"/>
            <a:chOff x="-5971525" y="3273750"/>
            <a:chExt cx="292250" cy="290650"/>
          </a:xfrm>
        </p:grpSpPr>
        <p:sp>
          <p:nvSpPr>
            <p:cNvPr id="7846" name="Google Shape;7846;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8"/>
          <p:cNvGrpSpPr/>
          <p:nvPr/>
        </p:nvGrpSpPr>
        <p:grpSpPr>
          <a:xfrm>
            <a:off x="1912226" y="2203826"/>
            <a:ext cx="432150" cy="422395"/>
            <a:chOff x="-5974675" y="3632100"/>
            <a:chExt cx="300125" cy="293350"/>
          </a:xfrm>
        </p:grpSpPr>
        <p:sp>
          <p:nvSpPr>
            <p:cNvPr id="7849" name="Google Shape;7849;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8"/>
          <p:cNvGrpSpPr/>
          <p:nvPr/>
        </p:nvGrpSpPr>
        <p:grpSpPr>
          <a:xfrm>
            <a:off x="1942267" y="2755694"/>
            <a:ext cx="395865" cy="421927"/>
            <a:chOff x="-5971525" y="3990475"/>
            <a:chExt cx="274925" cy="293025"/>
          </a:xfrm>
        </p:grpSpPr>
        <p:sp>
          <p:nvSpPr>
            <p:cNvPr id="7853" name="Google Shape;7853;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8"/>
          <p:cNvGrpSpPr/>
          <p:nvPr/>
        </p:nvGrpSpPr>
        <p:grpSpPr>
          <a:xfrm>
            <a:off x="4615473" y="1689798"/>
            <a:ext cx="420775" cy="418507"/>
            <a:chOff x="-4118225" y="3253275"/>
            <a:chExt cx="292225" cy="290650"/>
          </a:xfrm>
        </p:grpSpPr>
        <p:sp>
          <p:nvSpPr>
            <p:cNvPr id="7858" name="Google Shape;7858;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8"/>
          <p:cNvGrpSpPr/>
          <p:nvPr/>
        </p:nvGrpSpPr>
        <p:grpSpPr>
          <a:xfrm>
            <a:off x="4665924" y="2204922"/>
            <a:ext cx="319874" cy="420199"/>
            <a:chOff x="-4082800" y="3612425"/>
            <a:chExt cx="222150" cy="291825"/>
          </a:xfrm>
        </p:grpSpPr>
        <p:sp>
          <p:nvSpPr>
            <p:cNvPr id="7861" name="Google Shape;7861;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8"/>
          <p:cNvGrpSpPr/>
          <p:nvPr/>
        </p:nvGrpSpPr>
        <p:grpSpPr>
          <a:xfrm>
            <a:off x="4627372" y="2769876"/>
            <a:ext cx="420775" cy="393561"/>
            <a:chOff x="-4118225" y="3990475"/>
            <a:chExt cx="292225" cy="273325"/>
          </a:xfrm>
        </p:grpSpPr>
        <p:sp>
          <p:nvSpPr>
            <p:cNvPr id="7865" name="Google Shape;7865;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8"/>
          <p:cNvGrpSpPr/>
          <p:nvPr/>
        </p:nvGrpSpPr>
        <p:grpSpPr>
          <a:xfrm>
            <a:off x="7338026" y="1688087"/>
            <a:ext cx="394713" cy="421927"/>
            <a:chOff x="-2312225" y="3238300"/>
            <a:chExt cx="274125" cy="293025"/>
          </a:xfrm>
        </p:grpSpPr>
        <p:sp>
          <p:nvSpPr>
            <p:cNvPr id="7870" name="Google Shape;7870;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8"/>
          <p:cNvGrpSpPr/>
          <p:nvPr/>
        </p:nvGrpSpPr>
        <p:grpSpPr>
          <a:xfrm>
            <a:off x="7335742" y="2756825"/>
            <a:ext cx="423079" cy="419659"/>
            <a:chOff x="-2310650" y="3958175"/>
            <a:chExt cx="293825" cy="291450"/>
          </a:xfrm>
        </p:grpSpPr>
        <p:sp>
          <p:nvSpPr>
            <p:cNvPr id="7873" name="Google Shape;7873;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8"/>
          <p:cNvGrpSpPr/>
          <p:nvPr/>
        </p:nvGrpSpPr>
        <p:grpSpPr>
          <a:xfrm>
            <a:off x="4702603" y="3308459"/>
            <a:ext cx="424159" cy="419659"/>
            <a:chOff x="-1182750" y="3962900"/>
            <a:chExt cx="294575" cy="291450"/>
          </a:xfrm>
        </p:grpSpPr>
        <p:sp>
          <p:nvSpPr>
            <p:cNvPr id="7876" name="Google Shape;7876;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8"/>
          <p:cNvGrpSpPr/>
          <p:nvPr/>
        </p:nvGrpSpPr>
        <p:grpSpPr>
          <a:xfrm>
            <a:off x="2455739" y="1689223"/>
            <a:ext cx="424195" cy="419659"/>
            <a:chOff x="-5611575" y="3272950"/>
            <a:chExt cx="294600" cy="291450"/>
          </a:xfrm>
        </p:grpSpPr>
        <p:sp>
          <p:nvSpPr>
            <p:cNvPr id="7884" name="Google Shape;7884;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8"/>
          <p:cNvGrpSpPr/>
          <p:nvPr/>
        </p:nvGrpSpPr>
        <p:grpSpPr>
          <a:xfrm>
            <a:off x="2455739" y="2205770"/>
            <a:ext cx="424195" cy="418507"/>
            <a:chOff x="-5613150" y="3632900"/>
            <a:chExt cx="294600" cy="290650"/>
          </a:xfrm>
        </p:grpSpPr>
        <p:sp>
          <p:nvSpPr>
            <p:cNvPr id="7890" name="Google Shape;7890;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8"/>
          <p:cNvGrpSpPr/>
          <p:nvPr/>
        </p:nvGrpSpPr>
        <p:grpSpPr>
          <a:xfrm>
            <a:off x="7324977" y="2153586"/>
            <a:ext cx="420811" cy="522864"/>
            <a:chOff x="-2310650" y="3525775"/>
            <a:chExt cx="292250" cy="363125"/>
          </a:xfrm>
        </p:grpSpPr>
        <p:sp>
          <p:nvSpPr>
            <p:cNvPr id="7893" name="Google Shape;7893;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8"/>
          <p:cNvGrpSpPr/>
          <p:nvPr/>
        </p:nvGrpSpPr>
        <p:grpSpPr>
          <a:xfrm>
            <a:off x="2467638" y="2756270"/>
            <a:ext cx="424195" cy="420775"/>
            <a:chOff x="-5613150" y="3991275"/>
            <a:chExt cx="294600" cy="292225"/>
          </a:xfrm>
        </p:grpSpPr>
        <p:sp>
          <p:nvSpPr>
            <p:cNvPr id="7898" name="Google Shape;7898;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8"/>
          <p:cNvGrpSpPr/>
          <p:nvPr/>
        </p:nvGrpSpPr>
        <p:grpSpPr>
          <a:xfrm>
            <a:off x="5139126" y="1689438"/>
            <a:ext cx="434634" cy="419227"/>
            <a:chOff x="-3768700" y="3253275"/>
            <a:chExt cx="301850" cy="291150"/>
          </a:xfrm>
        </p:grpSpPr>
        <p:sp>
          <p:nvSpPr>
            <p:cNvPr id="7908" name="Google Shape;7908;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8"/>
          <p:cNvGrpSpPr/>
          <p:nvPr/>
        </p:nvGrpSpPr>
        <p:grpSpPr>
          <a:xfrm>
            <a:off x="5143209" y="2217090"/>
            <a:ext cx="426462" cy="395865"/>
            <a:chOff x="-3808700" y="3628950"/>
            <a:chExt cx="296175" cy="274925"/>
          </a:xfrm>
        </p:grpSpPr>
        <p:sp>
          <p:nvSpPr>
            <p:cNvPr id="7912" name="Google Shape;7912;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8"/>
          <p:cNvGrpSpPr/>
          <p:nvPr/>
        </p:nvGrpSpPr>
        <p:grpSpPr>
          <a:xfrm>
            <a:off x="5208420" y="2756412"/>
            <a:ext cx="419443" cy="420487"/>
            <a:chOff x="-3771675" y="3971775"/>
            <a:chExt cx="291300" cy="292025"/>
          </a:xfrm>
        </p:grpSpPr>
        <p:sp>
          <p:nvSpPr>
            <p:cNvPr id="7916" name="Google Shape;7916;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8"/>
          <p:cNvGrpSpPr/>
          <p:nvPr/>
        </p:nvGrpSpPr>
        <p:grpSpPr>
          <a:xfrm>
            <a:off x="7869864" y="1716461"/>
            <a:ext cx="420271" cy="320774"/>
            <a:chOff x="-1951475" y="3273100"/>
            <a:chExt cx="291875" cy="222775"/>
          </a:xfrm>
        </p:grpSpPr>
        <p:sp>
          <p:nvSpPr>
            <p:cNvPr id="7922" name="Google Shape;7922;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8"/>
          <p:cNvGrpSpPr/>
          <p:nvPr/>
        </p:nvGrpSpPr>
        <p:grpSpPr>
          <a:xfrm>
            <a:off x="7867344" y="2205191"/>
            <a:ext cx="425310" cy="419659"/>
            <a:chOff x="-1951475" y="3597450"/>
            <a:chExt cx="295375" cy="291450"/>
          </a:xfrm>
        </p:grpSpPr>
        <p:sp>
          <p:nvSpPr>
            <p:cNvPr id="7926" name="Google Shape;7926;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8"/>
          <p:cNvGrpSpPr/>
          <p:nvPr/>
        </p:nvGrpSpPr>
        <p:grpSpPr>
          <a:xfrm>
            <a:off x="7869595" y="2756825"/>
            <a:ext cx="444605" cy="419659"/>
            <a:chOff x="-1960150" y="3956600"/>
            <a:chExt cx="308775" cy="291450"/>
          </a:xfrm>
        </p:grpSpPr>
        <p:sp>
          <p:nvSpPr>
            <p:cNvPr id="7931" name="Google Shape;7931;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8"/>
          <p:cNvGrpSpPr/>
          <p:nvPr/>
        </p:nvGrpSpPr>
        <p:grpSpPr>
          <a:xfrm>
            <a:off x="1923633" y="3307636"/>
            <a:ext cx="420775" cy="420775"/>
            <a:chOff x="-804700" y="3226500"/>
            <a:chExt cx="292225" cy="292225"/>
          </a:xfrm>
        </p:grpSpPr>
        <p:sp>
          <p:nvSpPr>
            <p:cNvPr id="7934" name="Google Shape;7934;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8"/>
          <p:cNvGrpSpPr/>
          <p:nvPr/>
        </p:nvGrpSpPr>
        <p:grpSpPr>
          <a:xfrm>
            <a:off x="3003724" y="1688647"/>
            <a:ext cx="420775" cy="420811"/>
            <a:chOff x="-5251625" y="3272950"/>
            <a:chExt cx="292225" cy="292250"/>
          </a:xfrm>
        </p:grpSpPr>
        <p:sp>
          <p:nvSpPr>
            <p:cNvPr id="7942" name="Google Shape;7942;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8"/>
          <p:cNvGrpSpPr/>
          <p:nvPr/>
        </p:nvGrpSpPr>
        <p:grpSpPr>
          <a:xfrm>
            <a:off x="3000322" y="2204348"/>
            <a:ext cx="427578" cy="421351"/>
            <a:chOff x="-5254775" y="3631325"/>
            <a:chExt cx="296950" cy="292625"/>
          </a:xfrm>
        </p:grpSpPr>
        <p:sp>
          <p:nvSpPr>
            <p:cNvPr id="7946" name="Google Shape;7946;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8"/>
          <p:cNvGrpSpPr/>
          <p:nvPr/>
        </p:nvGrpSpPr>
        <p:grpSpPr>
          <a:xfrm>
            <a:off x="3016181" y="2756270"/>
            <a:ext cx="419659" cy="420775"/>
            <a:chOff x="-5251625" y="3991275"/>
            <a:chExt cx="291450" cy="292225"/>
          </a:xfrm>
        </p:grpSpPr>
        <p:sp>
          <p:nvSpPr>
            <p:cNvPr id="7954" name="Google Shape;7954;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8"/>
          <p:cNvGrpSpPr/>
          <p:nvPr/>
        </p:nvGrpSpPr>
        <p:grpSpPr>
          <a:xfrm>
            <a:off x="5756763" y="1689240"/>
            <a:ext cx="319874" cy="419623"/>
            <a:chOff x="-3365275" y="3253275"/>
            <a:chExt cx="222150" cy="291425"/>
          </a:xfrm>
        </p:grpSpPr>
        <p:sp>
          <p:nvSpPr>
            <p:cNvPr id="7960" name="Google Shape;7960;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88"/>
          <p:cNvGrpSpPr/>
          <p:nvPr/>
        </p:nvGrpSpPr>
        <p:grpSpPr>
          <a:xfrm>
            <a:off x="5730701" y="2204058"/>
            <a:ext cx="371998" cy="421927"/>
            <a:chOff x="-3383375" y="3611625"/>
            <a:chExt cx="258350" cy="293025"/>
          </a:xfrm>
        </p:grpSpPr>
        <p:sp>
          <p:nvSpPr>
            <p:cNvPr id="7963" name="Google Shape;7963;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8"/>
          <p:cNvGrpSpPr/>
          <p:nvPr/>
        </p:nvGrpSpPr>
        <p:grpSpPr>
          <a:xfrm>
            <a:off x="5793050" y="2756826"/>
            <a:ext cx="271097" cy="419659"/>
            <a:chOff x="-3347950" y="3971575"/>
            <a:chExt cx="188275" cy="291450"/>
          </a:xfrm>
        </p:grpSpPr>
        <p:sp>
          <p:nvSpPr>
            <p:cNvPr id="7966" name="Google Shape;7966;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8"/>
          <p:cNvGrpSpPr/>
          <p:nvPr/>
        </p:nvGrpSpPr>
        <p:grpSpPr>
          <a:xfrm>
            <a:off x="842909" y="3307061"/>
            <a:ext cx="371998" cy="421927"/>
            <a:chOff x="-1575775" y="3238300"/>
            <a:chExt cx="258350" cy="293025"/>
          </a:xfrm>
        </p:grpSpPr>
        <p:sp>
          <p:nvSpPr>
            <p:cNvPr id="7970" name="Google Shape;7970;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8"/>
          <p:cNvGrpSpPr/>
          <p:nvPr/>
        </p:nvGrpSpPr>
        <p:grpSpPr>
          <a:xfrm>
            <a:off x="2487807" y="3309051"/>
            <a:ext cx="423079" cy="424159"/>
            <a:chOff x="-1591550" y="3597475"/>
            <a:chExt cx="293825" cy="294575"/>
          </a:xfrm>
        </p:grpSpPr>
        <p:sp>
          <p:nvSpPr>
            <p:cNvPr id="7976" name="Google Shape;7976;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8"/>
          <p:cNvGrpSpPr/>
          <p:nvPr/>
        </p:nvGrpSpPr>
        <p:grpSpPr>
          <a:xfrm>
            <a:off x="4137277" y="3318663"/>
            <a:ext cx="421927" cy="399248"/>
            <a:chOff x="-1592325" y="3957400"/>
            <a:chExt cx="293025" cy="277275"/>
          </a:xfrm>
        </p:grpSpPr>
        <p:sp>
          <p:nvSpPr>
            <p:cNvPr id="7980" name="Google Shape;7980;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8"/>
          <p:cNvGrpSpPr/>
          <p:nvPr/>
        </p:nvGrpSpPr>
        <p:grpSpPr>
          <a:xfrm>
            <a:off x="3624147" y="3310744"/>
            <a:ext cx="369730" cy="420775"/>
            <a:chOff x="-778700" y="3612425"/>
            <a:chExt cx="256775" cy="292225"/>
          </a:xfrm>
        </p:grpSpPr>
        <p:sp>
          <p:nvSpPr>
            <p:cNvPr id="7985" name="Google Shape;7985;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8"/>
          <p:cNvGrpSpPr/>
          <p:nvPr/>
        </p:nvGrpSpPr>
        <p:grpSpPr>
          <a:xfrm>
            <a:off x="6095649" y="3828305"/>
            <a:ext cx="340731" cy="387641"/>
            <a:chOff x="7728464" y="1561258"/>
            <a:chExt cx="349719" cy="397866"/>
          </a:xfrm>
        </p:grpSpPr>
        <p:sp>
          <p:nvSpPr>
            <p:cNvPr id="7992" name="Google Shape;7992;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8"/>
          <p:cNvGrpSpPr/>
          <p:nvPr/>
        </p:nvGrpSpPr>
        <p:grpSpPr>
          <a:xfrm>
            <a:off x="4018617" y="3828305"/>
            <a:ext cx="387681" cy="387641"/>
            <a:chOff x="5611350" y="1561258"/>
            <a:chExt cx="397907" cy="397866"/>
          </a:xfrm>
        </p:grpSpPr>
        <p:sp>
          <p:nvSpPr>
            <p:cNvPr id="7995" name="Google Shape;7995;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8"/>
          <p:cNvGrpSpPr/>
          <p:nvPr/>
        </p:nvGrpSpPr>
        <p:grpSpPr>
          <a:xfrm>
            <a:off x="4537903" y="3925571"/>
            <a:ext cx="387610" cy="193109"/>
            <a:chOff x="6140660" y="1661097"/>
            <a:chExt cx="397835" cy="198202"/>
          </a:xfrm>
        </p:grpSpPr>
        <p:sp>
          <p:nvSpPr>
            <p:cNvPr id="8000" name="Google Shape;8000;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8"/>
          <p:cNvGrpSpPr/>
          <p:nvPr/>
        </p:nvGrpSpPr>
        <p:grpSpPr>
          <a:xfrm>
            <a:off x="5057118" y="3828305"/>
            <a:ext cx="387681" cy="387641"/>
            <a:chOff x="6669907" y="1561258"/>
            <a:chExt cx="397907" cy="397866"/>
          </a:xfrm>
        </p:grpSpPr>
        <p:sp>
          <p:nvSpPr>
            <p:cNvPr id="8005" name="Google Shape;8005;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8"/>
          <p:cNvGrpSpPr/>
          <p:nvPr/>
        </p:nvGrpSpPr>
        <p:grpSpPr>
          <a:xfrm>
            <a:off x="1942348" y="3885842"/>
            <a:ext cx="387681" cy="272572"/>
            <a:chOff x="3386036" y="1746339"/>
            <a:chExt cx="397907" cy="279762"/>
          </a:xfrm>
        </p:grpSpPr>
        <p:sp>
          <p:nvSpPr>
            <p:cNvPr id="8011" name="Google Shape;8011;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8"/>
          <p:cNvGrpSpPr/>
          <p:nvPr/>
        </p:nvGrpSpPr>
        <p:grpSpPr>
          <a:xfrm>
            <a:off x="2980045" y="3828288"/>
            <a:ext cx="387681" cy="387681"/>
            <a:chOff x="4417380" y="1687279"/>
            <a:chExt cx="397907" cy="397907"/>
          </a:xfrm>
        </p:grpSpPr>
        <p:sp>
          <p:nvSpPr>
            <p:cNvPr id="8014" name="Google Shape;8014;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8"/>
          <p:cNvGrpSpPr/>
          <p:nvPr/>
        </p:nvGrpSpPr>
        <p:grpSpPr>
          <a:xfrm>
            <a:off x="7926526" y="3308537"/>
            <a:ext cx="387661" cy="387661"/>
            <a:chOff x="2869999" y="1687279"/>
            <a:chExt cx="397887" cy="397887"/>
          </a:xfrm>
        </p:grpSpPr>
        <p:sp>
          <p:nvSpPr>
            <p:cNvPr id="8017" name="Google Shape;8017;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88"/>
          <p:cNvGrpSpPr/>
          <p:nvPr/>
        </p:nvGrpSpPr>
        <p:grpSpPr>
          <a:xfrm>
            <a:off x="2461634" y="3828664"/>
            <a:ext cx="386807" cy="386929"/>
            <a:chOff x="3902887" y="1687655"/>
            <a:chExt cx="397010" cy="397135"/>
          </a:xfrm>
        </p:grpSpPr>
        <p:sp>
          <p:nvSpPr>
            <p:cNvPr id="8020" name="Google Shape;8020;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8"/>
          <p:cNvGrpSpPr/>
          <p:nvPr/>
        </p:nvGrpSpPr>
        <p:grpSpPr>
          <a:xfrm>
            <a:off x="3499331" y="3828344"/>
            <a:ext cx="387681" cy="387681"/>
            <a:chOff x="4933458" y="1687279"/>
            <a:chExt cx="397907" cy="397907"/>
          </a:xfrm>
        </p:grpSpPr>
        <p:sp>
          <p:nvSpPr>
            <p:cNvPr id="8023" name="Google Shape;8023;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8"/>
          <p:cNvGrpSpPr/>
          <p:nvPr/>
        </p:nvGrpSpPr>
        <p:grpSpPr>
          <a:xfrm>
            <a:off x="5273586" y="3308775"/>
            <a:ext cx="387681" cy="387661"/>
            <a:chOff x="266768" y="1721375"/>
            <a:chExt cx="397907" cy="397887"/>
          </a:xfrm>
        </p:grpSpPr>
        <p:sp>
          <p:nvSpPr>
            <p:cNvPr id="8026" name="Google Shape;8026;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8"/>
          <p:cNvGrpSpPr/>
          <p:nvPr/>
        </p:nvGrpSpPr>
        <p:grpSpPr>
          <a:xfrm>
            <a:off x="7395588" y="3308924"/>
            <a:ext cx="387539" cy="386888"/>
            <a:chOff x="2408992" y="1722875"/>
            <a:chExt cx="397761" cy="397093"/>
          </a:xfrm>
        </p:grpSpPr>
        <p:sp>
          <p:nvSpPr>
            <p:cNvPr id="8029" name="Google Shape;8029;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5576404" y="3828305"/>
            <a:ext cx="387641" cy="387641"/>
            <a:chOff x="7199196" y="1561258"/>
            <a:chExt cx="397866" cy="397866"/>
          </a:xfrm>
        </p:grpSpPr>
        <p:sp>
          <p:nvSpPr>
            <p:cNvPr id="8032" name="Google Shape;8032;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8"/>
          <p:cNvGrpSpPr/>
          <p:nvPr/>
        </p:nvGrpSpPr>
        <p:grpSpPr>
          <a:xfrm>
            <a:off x="6332282" y="3308537"/>
            <a:ext cx="387661" cy="387661"/>
            <a:chOff x="1379798" y="1723250"/>
            <a:chExt cx="397887" cy="397887"/>
          </a:xfrm>
        </p:grpSpPr>
        <p:sp>
          <p:nvSpPr>
            <p:cNvPr id="8036" name="Google Shape;8036;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8"/>
          <p:cNvGrpSpPr/>
          <p:nvPr/>
        </p:nvGrpSpPr>
        <p:grpSpPr>
          <a:xfrm>
            <a:off x="5801242" y="3308537"/>
            <a:ext cx="387641" cy="387661"/>
            <a:chOff x="864491" y="1723250"/>
            <a:chExt cx="397866" cy="397887"/>
          </a:xfrm>
        </p:grpSpPr>
        <p:sp>
          <p:nvSpPr>
            <p:cNvPr id="8041" name="Google Shape;8041;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4" name="Google Shape;8044;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5" name="Google Shape;8045;p88"/>
          <p:cNvGrpSpPr/>
          <p:nvPr/>
        </p:nvGrpSpPr>
        <p:grpSpPr>
          <a:xfrm>
            <a:off x="6568070" y="3827060"/>
            <a:ext cx="388966" cy="388966"/>
            <a:chOff x="1190625" y="238125"/>
            <a:chExt cx="5235075" cy="5235075"/>
          </a:xfrm>
        </p:grpSpPr>
        <p:sp>
          <p:nvSpPr>
            <p:cNvPr id="8046" name="Google Shape;8046;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8" name="Google Shape;8048;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52" name="Shape 8052"/>
        <p:cNvGrpSpPr/>
        <p:nvPr/>
      </p:nvGrpSpPr>
      <p:grpSpPr>
        <a:xfrm>
          <a:off x="0" y="0"/>
          <a:ext cx="0" cy="0"/>
          <a:chOff x="0" y="0"/>
          <a:chExt cx="0" cy="0"/>
        </a:xfrm>
      </p:grpSpPr>
      <p:pic>
        <p:nvPicPr>
          <p:cNvPr id="8053" name="Google Shape;8053;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o you need longer text?</a:t>
            </a:r>
            <a:endParaRPr/>
          </a:p>
        </p:txBody>
      </p:sp>
      <p:sp>
        <p:nvSpPr>
          <p:cNvPr id="301" name="Google Shape;301;p40"/>
          <p:cNvSpPr txBox="1"/>
          <p:nvPr>
            <p:ph idx="1" type="subTitle"/>
          </p:nvPr>
        </p:nvSpPr>
        <p:spPr>
          <a:xfrm>
            <a:off x="4938653" y="1388850"/>
            <a:ext cx="2967900" cy="21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
        <p:nvSpPr>
          <p:cNvPr id="302" name="Google Shape;302;p40"/>
          <p:cNvSpPr txBox="1"/>
          <p:nvPr>
            <p:ph idx="2" type="subTitle"/>
          </p:nvPr>
        </p:nvSpPr>
        <p:spPr>
          <a:xfrm>
            <a:off x="1237438" y="1388850"/>
            <a:ext cx="2967900" cy="21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719856" y="1081513"/>
            <a:ext cx="3412800" cy="10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t>
            </a:r>
            <a:r>
              <a:rPr lang="en"/>
              <a:t>he slide title goes here!</a:t>
            </a:r>
            <a:endParaRPr/>
          </a:p>
        </p:txBody>
      </p:sp>
      <p:sp>
        <p:nvSpPr>
          <p:cNvPr id="308" name="Google Shape;308;p41"/>
          <p:cNvSpPr txBox="1"/>
          <p:nvPr>
            <p:ph idx="1" type="subTitle"/>
          </p:nvPr>
        </p:nvSpPr>
        <p:spPr>
          <a:xfrm>
            <a:off x="713225" y="2153088"/>
            <a:ext cx="3412800" cy="19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309" name="Google Shape;309;p41"/>
          <p:cNvPicPr preferRelativeResize="0"/>
          <p:nvPr>
            <p:ph idx="2" type="pic"/>
          </p:nvPr>
        </p:nvPicPr>
        <p:blipFill rotWithShape="1">
          <a:blip r:embed="rId3">
            <a:alphaModFix/>
          </a:blip>
          <a:srcRect b="0" l="11009" r="11017" t="0"/>
          <a:stretch/>
        </p:blipFill>
        <p:spPr>
          <a:xfrm>
            <a:off x="5337775" y="1025301"/>
            <a:ext cx="3093000" cy="309300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a:t>
            </a:r>
            <a:r>
              <a:rPr lang="en"/>
              <a:t> divide the content</a:t>
            </a:r>
            <a:endParaRPr/>
          </a:p>
        </p:txBody>
      </p:sp>
      <p:sp>
        <p:nvSpPr>
          <p:cNvPr id="315" name="Google Shape;315;p42"/>
          <p:cNvSpPr txBox="1"/>
          <p:nvPr>
            <p:ph idx="1" type="subTitle"/>
          </p:nvPr>
        </p:nvSpPr>
        <p:spPr>
          <a:xfrm>
            <a:off x="4868669" y="2829000"/>
            <a:ext cx="3265200" cy="127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316" name="Google Shape;316;p42"/>
          <p:cNvSpPr txBox="1"/>
          <p:nvPr>
            <p:ph idx="2" type="subTitle"/>
          </p:nvPr>
        </p:nvSpPr>
        <p:spPr>
          <a:xfrm>
            <a:off x="1010100" y="2829000"/>
            <a:ext cx="3265200" cy="127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p:nvPr>
            <p:ph idx="3" type="subTitle"/>
          </p:nvPr>
        </p:nvSpPr>
        <p:spPr>
          <a:xfrm>
            <a:off x="1010101" y="2270100"/>
            <a:ext cx="3265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8" name="Google Shape;318;p42"/>
          <p:cNvSpPr txBox="1"/>
          <p:nvPr>
            <p:ph idx="4" type="subTitle"/>
          </p:nvPr>
        </p:nvSpPr>
        <p:spPr>
          <a:xfrm>
            <a:off x="4868706" y="2270100"/>
            <a:ext cx="3265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cxnSp>
        <p:nvCxnSpPr>
          <p:cNvPr id="319" name="Google Shape;319;p42"/>
          <p:cNvCxnSpPr/>
          <p:nvPr/>
        </p:nvCxnSpPr>
        <p:spPr>
          <a:xfrm>
            <a:off x="2310600" y="221383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320" name="Google Shape;320;p42"/>
          <p:cNvCxnSpPr/>
          <p:nvPr/>
        </p:nvCxnSpPr>
        <p:spPr>
          <a:xfrm>
            <a:off x="6169200" y="2213835"/>
            <a:ext cx="664200" cy="0"/>
          </a:xfrm>
          <a:prstGeom prst="straightConnector1">
            <a:avLst/>
          </a:prstGeom>
          <a:noFill/>
          <a:ln cap="flat" cmpd="sng" w="19050">
            <a:solidFill>
              <a:schemeClr val="lt2"/>
            </a:solidFill>
            <a:prstDash val="solid"/>
            <a:round/>
            <a:headEnd len="med" w="med" type="none"/>
            <a:tailEnd len="med" w="med" type="none"/>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three important ideas</a:t>
            </a:r>
            <a:endParaRPr/>
          </a:p>
        </p:txBody>
      </p:sp>
      <p:sp>
        <p:nvSpPr>
          <p:cNvPr id="345" name="Google Shape;345;p43"/>
          <p:cNvSpPr txBox="1"/>
          <p:nvPr>
            <p:ph idx="1" type="subTitle"/>
          </p:nvPr>
        </p:nvSpPr>
        <p:spPr>
          <a:xfrm>
            <a:off x="937625" y="2753177"/>
            <a:ext cx="21753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p:nvPr>
            <p:ph idx="2" type="subTitle"/>
          </p:nvPr>
        </p:nvSpPr>
        <p:spPr>
          <a:xfrm>
            <a:off x="3484347" y="2753177"/>
            <a:ext cx="21753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p:nvPr>
            <p:ph idx="3" type="subTitle"/>
          </p:nvPr>
        </p:nvSpPr>
        <p:spPr>
          <a:xfrm>
            <a:off x="6031075" y="2753177"/>
            <a:ext cx="21753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p:nvPr>
            <p:ph idx="4" type="subTitle"/>
          </p:nvPr>
        </p:nvSpPr>
        <p:spPr>
          <a:xfrm>
            <a:off x="937625" y="2277098"/>
            <a:ext cx="2175300" cy="4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49" name="Google Shape;349;p43"/>
          <p:cNvSpPr txBox="1"/>
          <p:nvPr>
            <p:ph idx="5" type="subTitle"/>
          </p:nvPr>
        </p:nvSpPr>
        <p:spPr>
          <a:xfrm>
            <a:off x="3484350" y="2277098"/>
            <a:ext cx="2175300" cy="4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50" name="Google Shape;350;p43"/>
          <p:cNvSpPr txBox="1"/>
          <p:nvPr>
            <p:ph idx="6" type="subTitle"/>
          </p:nvPr>
        </p:nvSpPr>
        <p:spPr>
          <a:xfrm>
            <a:off x="6031075" y="2277098"/>
            <a:ext cx="2175300" cy="4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cxnSp>
        <p:nvCxnSpPr>
          <p:cNvPr id="351" name="Google Shape;351;p43"/>
          <p:cNvCxnSpPr/>
          <p:nvPr/>
        </p:nvCxnSpPr>
        <p:spPr>
          <a:xfrm>
            <a:off x="1693175" y="215758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352" name="Google Shape;352;p43"/>
          <p:cNvCxnSpPr/>
          <p:nvPr/>
        </p:nvCxnSpPr>
        <p:spPr>
          <a:xfrm>
            <a:off x="4239900" y="2157585"/>
            <a:ext cx="664200" cy="0"/>
          </a:xfrm>
          <a:prstGeom prst="straightConnector1">
            <a:avLst/>
          </a:prstGeom>
          <a:noFill/>
          <a:ln cap="flat" cmpd="sng" w="19050">
            <a:solidFill>
              <a:schemeClr val="lt2"/>
            </a:solidFill>
            <a:prstDash val="solid"/>
            <a:round/>
            <a:headEnd len="med" w="med" type="none"/>
            <a:tailEnd len="med" w="med" type="none"/>
          </a:ln>
        </p:spPr>
      </p:cxnSp>
      <p:cxnSp>
        <p:nvCxnSpPr>
          <p:cNvPr id="353" name="Google Shape;353;p43"/>
          <p:cNvCxnSpPr/>
          <p:nvPr/>
        </p:nvCxnSpPr>
        <p:spPr>
          <a:xfrm>
            <a:off x="6786625" y="2157585"/>
            <a:ext cx="664200" cy="0"/>
          </a:xfrm>
          <a:prstGeom prst="straightConnector1">
            <a:avLst/>
          </a:prstGeom>
          <a:noFill/>
          <a:ln cap="flat" cmpd="sng" w="19050">
            <a:solidFill>
              <a:schemeClr val="lt2"/>
            </a:solidFill>
            <a:prstDash val="solid"/>
            <a:round/>
            <a:headEnd len="med" w="med" type="none"/>
            <a:tailEnd len="med" w="med" type="none"/>
          </a:ln>
        </p:spPr>
      </p:cxnSp>
      <p:sp>
        <p:nvSpPr>
          <p:cNvPr id="354" name="Google Shape;354;p43"/>
          <p:cNvSpPr/>
          <p:nvPr/>
        </p:nvSpPr>
        <p:spPr>
          <a:xfrm>
            <a:off x="1868976" y="1577755"/>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43"/>
          <p:cNvSpPr/>
          <p:nvPr/>
        </p:nvSpPr>
        <p:spPr>
          <a:xfrm>
            <a:off x="4387903" y="1617846"/>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Transformation by Slidesgo">
  <a:themeElements>
    <a:clrScheme name="Simple Light">
      <a:dk1>
        <a:srgbClr val="FFFFFF"/>
      </a:dk1>
      <a:lt1>
        <a:srgbClr val="000658"/>
      </a:lt1>
      <a:dk2>
        <a:srgbClr val="000641"/>
      </a:dk2>
      <a:lt2>
        <a:srgbClr val="FF00FF"/>
      </a:lt2>
      <a:accent1>
        <a:srgbClr val="0067FF"/>
      </a:accent1>
      <a:accent2>
        <a:srgbClr val="4993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